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TT Hoves Bold" charset="1" panose="02000003020000060003"/>
      <p:regular r:id="rId18"/>
    </p:embeddedFont>
    <p:embeddedFont>
      <p:font typeface="Inter" charset="1" panose="020B0502030000000004"/>
      <p:regular r:id="rId19"/>
    </p:embeddedFont>
    <p:embeddedFont>
      <p:font typeface="TT Hoves" charset="1" panose="02000003020000060003"/>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png" Type="http://schemas.openxmlformats.org/officeDocument/2006/relationships/image"/><Relationship Id="rId11" Target="../media/image6.svg" Type="http://schemas.openxmlformats.org/officeDocument/2006/relationships/image"/><Relationship Id="rId2" Target="../media/image7.jpe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svg" Type="http://schemas.openxmlformats.org/officeDocument/2006/relationships/image"/><Relationship Id="rId2" Target="../media/image16.jpeg" Type="http://schemas.openxmlformats.org/officeDocument/2006/relationships/image"/><Relationship Id="rId3" Target="../media/image17.jpeg" Type="http://schemas.openxmlformats.org/officeDocument/2006/relationships/image"/><Relationship Id="rId4" Target="../media/image18.jpeg" Type="http://schemas.openxmlformats.org/officeDocument/2006/relationships/image"/><Relationship Id="rId5" Target="../media/image19.png" Type="http://schemas.openxmlformats.org/officeDocument/2006/relationships/image"/><Relationship Id="rId6" Target="../media/image20.svg" Type="http://schemas.openxmlformats.org/officeDocument/2006/relationships/image"/><Relationship Id="rId7" Target="../media/image3.png" Type="http://schemas.openxmlformats.org/officeDocument/2006/relationships/image"/><Relationship Id="rId8" Target="../media/image4.svg" Type="http://schemas.openxmlformats.org/officeDocument/2006/relationships/image"/><Relationship Id="rId9" Target="../media/image2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jpeg" Type="http://schemas.openxmlformats.org/officeDocument/2006/relationships/image"/><Relationship Id="rId3" Target="../media/image24.jpe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jpe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jpeg" Type="http://schemas.openxmlformats.org/officeDocument/2006/relationships/image"/><Relationship Id="rId3" Target="../media/image31.png" Type="http://schemas.openxmlformats.org/officeDocument/2006/relationships/image"/><Relationship Id="rId4" Target="../media/image32.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 Id="rId3" Target="../media/image34.jpeg" Type="http://schemas.openxmlformats.org/officeDocument/2006/relationships/image"/><Relationship Id="rId4" Target="../media/image35.jpe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jpeg" Type="http://schemas.openxmlformats.org/officeDocument/2006/relationships/image"/><Relationship Id="rId3" Target="../media/image37.png" Type="http://schemas.openxmlformats.org/officeDocument/2006/relationships/image"/><Relationship Id="rId4" Target="../media/image38.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jpeg" Type="http://schemas.openxmlformats.org/officeDocument/2006/relationships/image"/><Relationship Id="rId3" Target="../media/image40.pn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 Id="rId3" Target="../media/image42.png" Type="http://schemas.openxmlformats.org/officeDocument/2006/relationships/image"/><Relationship Id="rId4" Target="../media/image43.svg" Type="http://schemas.openxmlformats.org/officeDocument/2006/relationships/image"/><Relationship Id="rId5" Target="../media/image44.png" Type="http://schemas.openxmlformats.org/officeDocument/2006/relationships/image"/><Relationship Id="rId6" Target="../media/image4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Freeform 3" id="3"/>
          <p:cNvSpPr/>
          <p:nvPr/>
        </p:nvSpPr>
        <p:spPr>
          <a:xfrm flipH="false" flipV="false" rot="0">
            <a:off x="3765550" y="1813014"/>
            <a:ext cx="11015639" cy="8229600"/>
          </a:xfrm>
          <a:custGeom>
            <a:avLst/>
            <a:gdLst/>
            <a:ahLst/>
            <a:cxnLst/>
            <a:rect r="r" b="b" t="t" l="l"/>
            <a:pathLst>
              <a:path h="8229600" w="11015639">
                <a:moveTo>
                  <a:pt x="0" y="0"/>
                </a:moveTo>
                <a:lnTo>
                  <a:pt x="11015639" y="0"/>
                </a:lnTo>
                <a:lnTo>
                  <a:pt x="11015639" y="8229600"/>
                </a:lnTo>
                <a:lnTo>
                  <a:pt x="0" y="8229600"/>
                </a:lnTo>
                <a:lnTo>
                  <a:pt x="0" y="0"/>
                </a:lnTo>
                <a:close/>
              </a:path>
            </a:pathLst>
          </a:custGeom>
          <a:blipFill>
            <a:blip r:embed="rId3">
              <a:alphaModFix amt="46000"/>
            </a:blip>
            <a:stretch>
              <a:fillRect l="0" t="0" r="0" b="0"/>
            </a:stretch>
          </a:blipFill>
        </p:spPr>
      </p:sp>
      <p:sp>
        <p:nvSpPr>
          <p:cNvPr name="Freeform 4" id="4"/>
          <p:cNvSpPr/>
          <p:nvPr/>
        </p:nvSpPr>
        <p:spPr>
          <a:xfrm flipH="false" flipV="false" rot="0">
            <a:off x="-1583908" y="6674337"/>
            <a:ext cx="3651885" cy="4114800"/>
          </a:xfrm>
          <a:custGeom>
            <a:avLst/>
            <a:gdLst/>
            <a:ahLst/>
            <a:cxnLst/>
            <a:rect r="r" b="b" t="t" l="l"/>
            <a:pathLst>
              <a:path h="4114800" w="3651885">
                <a:moveTo>
                  <a:pt x="0" y="0"/>
                </a:moveTo>
                <a:lnTo>
                  <a:pt x="3651885" y="0"/>
                </a:lnTo>
                <a:lnTo>
                  <a:pt x="365188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5400000">
            <a:off x="16710219" y="2385160"/>
            <a:ext cx="3651885" cy="4114800"/>
          </a:xfrm>
          <a:custGeom>
            <a:avLst/>
            <a:gdLst/>
            <a:ahLst/>
            <a:cxnLst/>
            <a:rect r="r" b="b" t="t" l="l"/>
            <a:pathLst>
              <a:path h="4114800" w="3651885">
                <a:moveTo>
                  <a:pt x="0" y="0"/>
                </a:moveTo>
                <a:lnTo>
                  <a:pt x="3651885" y="0"/>
                </a:lnTo>
                <a:lnTo>
                  <a:pt x="365188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5651768" y="9046180"/>
            <a:ext cx="1607532" cy="350734"/>
          </a:xfrm>
          <a:custGeom>
            <a:avLst/>
            <a:gdLst/>
            <a:ahLst/>
            <a:cxnLst/>
            <a:rect r="r" b="b" t="t" l="l"/>
            <a:pathLst>
              <a:path h="350734" w="1607532">
                <a:moveTo>
                  <a:pt x="0" y="0"/>
                </a:moveTo>
                <a:lnTo>
                  <a:pt x="1607532" y="0"/>
                </a:lnTo>
                <a:lnTo>
                  <a:pt x="1607532" y="350734"/>
                </a:lnTo>
                <a:lnTo>
                  <a:pt x="0" y="35073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5816807" y="4170847"/>
            <a:ext cx="8144193" cy="3200231"/>
          </a:xfrm>
          <a:prstGeom prst="rect">
            <a:avLst/>
          </a:prstGeom>
        </p:spPr>
        <p:txBody>
          <a:bodyPr anchor="t" rtlCol="false" tIns="0" lIns="0" bIns="0" rIns="0">
            <a:spAutoFit/>
          </a:bodyPr>
          <a:lstStyle/>
          <a:p>
            <a:pPr algn="ctr">
              <a:lnSpc>
                <a:spcPts val="12803"/>
              </a:lnSpc>
            </a:pPr>
            <a:r>
              <a:rPr lang="en-US" b="true" sz="9145">
                <a:solidFill>
                  <a:srgbClr val="FFFFFF"/>
                </a:solidFill>
                <a:latin typeface="TT Hoves Bold"/>
                <a:ea typeface="TT Hoves Bold"/>
                <a:cs typeface="TT Hoves Bold"/>
                <a:sym typeface="TT Hoves Bold"/>
              </a:rPr>
              <a:t> WISDOM OF YOUR STARS  </a:t>
            </a:r>
          </a:p>
        </p:txBody>
      </p:sp>
      <p:sp>
        <p:nvSpPr>
          <p:cNvPr name="TextBox 8" id="8"/>
          <p:cNvSpPr txBox="true"/>
          <p:nvPr/>
        </p:nvSpPr>
        <p:spPr>
          <a:xfrm rot="0">
            <a:off x="242034" y="1016000"/>
            <a:ext cx="9269185" cy="2807531"/>
          </a:xfrm>
          <a:prstGeom prst="rect">
            <a:avLst/>
          </a:prstGeom>
        </p:spPr>
        <p:txBody>
          <a:bodyPr anchor="t" rtlCol="false" tIns="0" lIns="0" bIns="0" rIns="0">
            <a:spAutoFit/>
          </a:bodyPr>
          <a:lstStyle/>
          <a:p>
            <a:pPr algn="ctr">
              <a:lnSpc>
                <a:spcPts val="22907"/>
              </a:lnSpc>
            </a:pPr>
            <a:r>
              <a:rPr lang="en-US" b="true" sz="16362">
                <a:solidFill>
                  <a:srgbClr val="FFFFFF"/>
                </a:solidFill>
                <a:latin typeface="TT Hoves Bold"/>
                <a:ea typeface="TT Hoves Bold"/>
                <a:cs typeface="TT Hoves Bold"/>
                <a:sym typeface="TT Hoves Bold"/>
              </a:rPr>
              <a:t>UNLOCK   </a:t>
            </a:r>
          </a:p>
        </p:txBody>
      </p:sp>
      <p:sp>
        <p:nvSpPr>
          <p:cNvPr name="TextBox 9" id="9"/>
          <p:cNvSpPr txBox="true"/>
          <p:nvPr/>
        </p:nvSpPr>
        <p:spPr>
          <a:xfrm rot="0">
            <a:off x="10116647" y="2861245"/>
            <a:ext cx="5860964" cy="479444"/>
          </a:xfrm>
          <a:prstGeom prst="rect">
            <a:avLst/>
          </a:prstGeom>
        </p:spPr>
        <p:txBody>
          <a:bodyPr anchor="t" rtlCol="false" tIns="0" lIns="0" bIns="0" rIns="0">
            <a:spAutoFit/>
          </a:bodyPr>
          <a:lstStyle/>
          <a:p>
            <a:pPr algn="l">
              <a:lnSpc>
                <a:spcPts val="3961"/>
              </a:lnSpc>
            </a:pPr>
            <a:r>
              <a:rPr lang="en-US" sz="2829">
                <a:solidFill>
                  <a:srgbClr val="FFFFFF"/>
                </a:solidFill>
                <a:latin typeface="Inter"/>
                <a:ea typeface="Inter"/>
                <a:cs typeface="Inter"/>
                <a:sym typeface="Inter"/>
              </a:rPr>
              <a:t>Transf</a:t>
            </a:r>
            <a:r>
              <a:rPr lang="en-US" sz="2829">
                <a:solidFill>
                  <a:srgbClr val="FFFFFF"/>
                </a:solidFill>
                <a:latin typeface="Inter"/>
                <a:ea typeface="Inter"/>
                <a:cs typeface="Inter"/>
                <a:sym typeface="Inter"/>
              </a:rPr>
              <a:t>orm the Way You live </a:t>
            </a:r>
          </a:p>
        </p:txBody>
      </p:sp>
      <p:sp>
        <p:nvSpPr>
          <p:cNvPr name="TextBox 10" id="10"/>
          <p:cNvSpPr txBox="true"/>
          <p:nvPr/>
        </p:nvSpPr>
        <p:spPr>
          <a:xfrm rot="0">
            <a:off x="1308014" y="1038225"/>
            <a:ext cx="2326370" cy="292100"/>
          </a:xfrm>
          <a:prstGeom prst="rect">
            <a:avLst/>
          </a:prstGeom>
        </p:spPr>
        <p:txBody>
          <a:bodyPr anchor="t" rtlCol="false" tIns="0" lIns="0" bIns="0" rIns="0">
            <a:spAutoFit/>
          </a:bodyPr>
          <a:lstStyle/>
          <a:p>
            <a:pPr algn="l">
              <a:lnSpc>
                <a:spcPts val="2200"/>
              </a:lnSpc>
            </a:pPr>
            <a:r>
              <a:rPr lang="en-US" sz="2000">
                <a:solidFill>
                  <a:srgbClr val="FFFFFF"/>
                </a:solidFill>
                <a:latin typeface="TT Hoves"/>
                <a:ea typeface="TT Hoves"/>
                <a:cs typeface="TT Hoves"/>
                <a:sym typeface="TT Hoves"/>
              </a:rPr>
              <a:t>astrowellness</a:t>
            </a:r>
          </a:p>
        </p:txBody>
      </p:sp>
      <p:sp>
        <p:nvSpPr>
          <p:cNvPr name="TextBox 11" id="11"/>
          <p:cNvSpPr txBox="true"/>
          <p:nvPr/>
        </p:nvSpPr>
        <p:spPr>
          <a:xfrm rot="0">
            <a:off x="13960999" y="1038225"/>
            <a:ext cx="3115104" cy="292100"/>
          </a:xfrm>
          <a:prstGeom prst="rect">
            <a:avLst/>
          </a:prstGeom>
        </p:spPr>
        <p:txBody>
          <a:bodyPr anchor="t" rtlCol="false" tIns="0" lIns="0" bIns="0" rIns="0">
            <a:spAutoFit/>
          </a:bodyPr>
          <a:lstStyle/>
          <a:p>
            <a:pPr algn="r">
              <a:lnSpc>
                <a:spcPts val="2200"/>
              </a:lnSpc>
            </a:pPr>
            <a:r>
              <a:rPr lang="en-US" sz="2000">
                <a:solidFill>
                  <a:srgbClr val="FFFFFF"/>
                </a:solidFill>
                <a:latin typeface="TT Hoves"/>
                <a:ea typeface="TT Hoves"/>
                <a:cs typeface="TT Hoves"/>
                <a:sym typeface="TT Hoves"/>
              </a:rPr>
              <a:t>www.astrowelllness.in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pic>
        <p:nvPicPr>
          <p:cNvPr name="Picture 3" id="3"/>
          <p:cNvPicPr>
            <a:picLocks noChangeAspect="true"/>
          </p:cNvPicPr>
          <p:nvPr/>
        </p:nvPicPr>
        <p:blipFill>
          <a:blip r:embed="rId3"/>
          <a:stretch>
            <a:fillRect/>
          </a:stretch>
        </p:blipFill>
        <p:spPr>
          <a:xfrm rot="0">
            <a:off x="2658159" y="4736813"/>
            <a:ext cx="3313375" cy="3313375"/>
          </a:xfrm>
          <a:prstGeom prst="rect">
            <a:avLst/>
          </a:prstGeom>
        </p:spPr>
      </p:pic>
      <p:pic>
        <p:nvPicPr>
          <p:cNvPr name="Picture 4" id="4"/>
          <p:cNvPicPr>
            <a:picLocks noChangeAspect="true"/>
          </p:cNvPicPr>
          <p:nvPr/>
        </p:nvPicPr>
        <p:blipFill>
          <a:blip r:embed="rId4"/>
          <a:stretch>
            <a:fillRect/>
          </a:stretch>
        </p:blipFill>
        <p:spPr>
          <a:xfrm rot="0">
            <a:off x="7965293" y="4736813"/>
            <a:ext cx="3313375" cy="3313375"/>
          </a:xfrm>
          <a:prstGeom prst="rect">
            <a:avLst/>
          </a:prstGeom>
        </p:spPr>
      </p:pic>
      <p:pic>
        <p:nvPicPr>
          <p:cNvPr name="Picture 5" id="5"/>
          <p:cNvPicPr>
            <a:picLocks noChangeAspect="true"/>
          </p:cNvPicPr>
          <p:nvPr/>
        </p:nvPicPr>
        <p:blipFill>
          <a:blip r:embed="rId5"/>
          <a:stretch>
            <a:fillRect/>
          </a:stretch>
        </p:blipFill>
        <p:spPr>
          <a:xfrm rot="0">
            <a:off x="13269614" y="4736813"/>
            <a:ext cx="3313375" cy="3313375"/>
          </a:xfrm>
          <a:prstGeom prst="rect">
            <a:avLst/>
          </a:prstGeom>
        </p:spPr>
      </p:pic>
      <p:sp>
        <p:nvSpPr>
          <p:cNvPr name="Freeform 6" id="6"/>
          <p:cNvSpPr/>
          <p:nvPr/>
        </p:nvSpPr>
        <p:spPr>
          <a:xfrm flipH="false" flipV="false" rot="-5400000">
            <a:off x="16360259" y="1579707"/>
            <a:ext cx="3288279" cy="2860802"/>
          </a:xfrm>
          <a:custGeom>
            <a:avLst/>
            <a:gdLst/>
            <a:ahLst/>
            <a:cxnLst/>
            <a:rect r="r" b="b" t="t" l="l"/>
            <a:pathLst>
              <a:path h="2860802" w="3288279">
                <a:moveTo>
                  <a:pt x="0" y="0"/>
                </a:moveTo>
                <a:lnTo>
                  <a:pt x="3288279" y="0"/>
                </a:lnTo>
                <a:lnTo>
                  <a:pt x="3288279" y="2860803"/>
                </a:lnTo>
                <a:lnTo>
                  <a:pt x="0" y="286080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2083443" y="203746"/>
            <a:ext cx="4166886" cy="4114800"/>
          </a:xfrm>
          <a:custGeom>
            <a:avLst/>
            <a:gdLst/>
            <a:ahLst/>
            <a:cxnLst/>
            <a:rect r="r" b="b" t="t" l="l"/>
            <a:pathLst>
              <a:path h="4114800" w="4166886">
                <a:moveTo>
                  <a:pt x="0" y="0"/>
                </a:moveTo>
                <a:lnTo>
                  <a:pt x="4166886" y="0"/>
                </a:lnTo>
                <a:lnTo>
                  <a:pt x="416688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2992237" y="1442169"/>
            <a:ext cx="11772275" cy="1212850"/>
          </a:xfrm>
          <a:prstGeom prst="rect">
            <a:avLst/>
          </a:prstGeom>
        </p:spPr>
        <p:txBody>
          <a:bodyPr anchor="t" rtlCol="false" tIns="0" lIns="0" bIns="0" rIns="0">
            <a:spAutoFit/>
          </a:bodyPr>
          <a:lstStyle/>
          <a:p>
            <a:pPr algn="l">
              <a:lnSpc>
                <a:spcPts val="9349"/>
              </a:lnSpc>
            </a:pPr>
            <a:r>
              <a:rPr lang="en-US" sz="8499" b="true">
                <a:solidFill>
                  <a:srgbClr val="FFFFFF"/>
                </a:solidFill>
                <a:latin typeface="TT Hoves Bold"/>
                <a:ea typeface="TT Hoves Bold"/>
                <a:cs typeface="TT Hoves Bold"/>
                <a:sym typeface="TT Hoves Bold"/>
              </a:rPr>
              <a:t>STUCK IN </a:t>
            </a:r>
          </a:p>
        </p:txBody>
      </p:sp>
      <p:sp>
        <p:nvSpPr>
          <p:cNvPr name="TextBox 9" id="9"/>
          <p:cNvSpPr txBox="true"/>
          <p:nvPr/>
        </p:nvSpPr>
        <p:spPr>
          <a:xfrm rot="0">
            <a:off x="2992237" y="8268688"/>
            <a:ext cx="2645220" cy="366395"/>
          </a:xfrm>
          <a:prstGeom prst="rect">
            <a:avLst/>
          </a:prstGeom>
        </p:spPr>
        <p:txBody>
          <a:bodyPr anchor="t" rtlCol="false" tIns="0" lIns="0" bIns="0" rIns="0">
            <a:spAutoFit/>
          </a:bodyPr>
          <a:lstStyle/>
          <a:p>
            <a:pPr algn="ctr">
              <a:lnSpc>
                <a:spcPts val="2860"/>
              </a:lnSpc>
            </a:pPr>
            <a:r>
              <a:rPr lang="en-US" sz="2600">
                <a:solidFill>
                  <a:srgbClr val="FFFFFF"/>
                </a:solidFill>
                <a:latin typeface="TT Hoves"/>
                <a:ea typeface="TT Hoves"/>
                <a:cs typeface="TT Hoves"/>
                <a:sym typeface="TT Hoves"/>
              </a:rPr>
              <a:t>relationship </a:t>
            </a:r>
          </a:p>
        </p:txBody>
      </p:sp>
      <p:sp>
        <p:nvSpPr>
          <p:cNvPr name="TextBox 10" id="10"/>
          <p:cNvSpPr txBox="true"/>
          <p:nvPr/>
        </p:nvSpPr>
        <p:spPr>
          <a:xfrm rot="0">
            <a:off x="8299371" y="8268688"/>
            <a:ext cx="2645220" cy="366395"/>
          </a:xfrm>
          <a:prstGeom prst="rect">
            <a:avLst/>
          </a:prstGeom>
        </p:spPr>
        <p:txBody>
          <a:bodyPr anchor="t" rtlCol="false" tIns="0" lIns="0" bIns="0" rIns="0">
            <a:spAutoFit/>
          </a:bodyPr>
          <a:lstStyle/>
          <a:p>
            <a:pPr algn="ctr">
              <a:lnSpc>
                <a:spcPts val="2860"/>
              </a:lnSpc>
            </a:pPr>
            <a:r>
              <a:rPr lang="en-US" sz="2600">
                <a:solidFill>
                  <a:srgbClr val="FFFFFF"/>
                </a:solidFill>
                <a:latin typeface="TT Hoves"/>
                <a:ea typeface="TT Hoves"/>
                <a:cs typeface="TT Hoves"/>
                <a:sym typeface="TT Hoves"/>
              </a:rPr>
              <a:t>career </a:t>
            </a:r>
          </a:p>
        </p:txBody>
      </p:sp>
      <p:sp>
        <p:nvSpPr>
          <p:cNvPr name="TextBox 11" id="11"/>
          <p:cNvSpPr txBox="true"/>
          <p:nvPr/>
        </p:nvSpPr>
        <p:spPr>
          <a:xfrm rot="0">
            <a:off x="13603692" y="8268688"/>
            <a:ext cx="2645220" cy="366395"/>
          </a:xfrm>
          <a:prstGeom prst="rect">
            <a:avLst/>
          </a:prstGeom>
        </p:spPr>
        <p:txBody>
          <a:bodyPr anchor="t" rtlCol="false" tIns="0" lIns="0" bIns="0" rIns="0">
            <a:spAutoFit/>
          </a:bodyPr>
          <a:lstStyle/>
          <a:p>
            <a:pPr algn="ctr">
              <a:lnSpc>
                <a:spcPts val="2860"/>
              </a:lnSpc>
            </a:pPr>
            <a:r>
              <a:rPr lang="en-US" sz="2600">
                <a:solidFill>
                  <a:srgbClr val="FFFFFF"/>
                </a:solidFill>
                <a:latin typeface="TT Hoves"/>
                <a:ea typeface="TT Hoves"/>
                <a:cs typeface="TT Hoves"/>
                <a:sym typeface="TT Hoves"/>
              </a:rPr>
              <a:t>finance </a:t>
            </a:r>
          </a:p>
        </p:txBody>
      </p:sp>
      <p:sp>
        <p:nvSpPr>
          <p:cNvPr name="Freeform 12" id="12"/>
          <p:cNvSpPr/>
          <p:nvPr/>
        </p:nvSpPr>
        <p:spPr>
          <a:xfrm flipH="false" flipV="false" rot="0">
            <a:off x="13960746" y="1654019"/>
            <a:ext cx="1607532" cy="350734"/>
          </a:xfrm>
          <a:custGeom>
            <a:avLst/>
            <a:gdLst/>
            <a:ahLst/>
            <a:cxnLst/>
            <a:rect r="r" b="b" t="t" l="l"/>
            <a:pathLst>
              <a:path h="350734" w="1607532">
                <a:moveTo>
                  <a:pt x="0" y="0"/>
                </a:moveTo>
                <a:lnTo>
                  <a:pt x="1607532" y="0"/>
                </a:lnTo>
                <a:lnTo>
                  <a:pt x="1607532" y="350734"/>
                </a:lnTo>
                <a:lnTo>
                  <a:pt x="0" y="35073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8070B"/>
        </a:solidFill>
      </p:bgPr>
    </p:bg>
    <p:spTree>
      <p:nvGrpSpPr>
        <p:cNvPr id="1" name=""/>
        <p:cNvGrpSpPr/>
        <p:nvPr/>
      </p:nvGrpSpPr>
      <p:grpSpPr>
        <a:xfrm>
          <a:off x="0" y="0"/>
          <a:ext cx="0" cy="0"/>
          <a:chOff x="0" y="0"/>
          <a:chExt cx="0" cy="0"/>
        </a:xfrm>
      </p:grpSpPr>
      <p:sp>
        <p:nvSpPr>
          <p:cNvPr name="Freeform 2" id="2"/>
          <p:cNvSpPr/>
          <p:nvPr/>
        </p:nvSpPr>
        <p:spPr>
          <a:xfrm flipH="false" flipV="false" rot="0">
            <a:off x="-220615" y="-189787"/>
            <a:ext cx="12307526" cy="10696494"/>
          </a:xfrm>
          <a:custGeom>
            <a:avLst/>
            <a:gdLst/>
            <a:ahLst/>
            <a:cxnLst/>
            <a:rect r="r" b="b" t="t" l="l"/>
            <a:pathLst>
              <a:path h="10696494" w="12307526">
                <a:moveTo>
                  <a:pt x="0" y="0"/>
                </a:moveTo>
                <a:lnTo>
                  <a:pt x="12307527" y="0"/>
                </a:lnTo>
                <a:lnTo>
                  <a:pt x="12307527" y="10696493"/>
                </a:lnTo>
                <a:lnTo>
                  <a:pt x="0" y="10696493"/>
                </a:lnTo>
                <a:lnTo>
                  <a:pt x="0" y="0"/>
                </a:lnTo>
                <a:close/>
              </a:path>
            </a:pathLst>
          </a:custGeom>
          <a:blipFill>
            <a:blip r:embed="rId2">
              <a:alphaModFix amt="23000"/>
            </a:blip>
            <a:stretch>
              <a:fillRect l="-19609" t="-18812" r="0" b="-18812"/>
            </a:stretch>
          </a:blipFill>
        </p:spPr>
      </p:sp>
      <p:grpSp>
        <p:nvGrpSpPr>
          <p:cNvPr name="Group 3" id="3"/>
          <p:cNvGrpSpPr/>
          <p:nvPr/>
        </p:nvGrpSpPr>
        <p:grpSpPr>
          <a:xfrm rot="0">
            <a:off x="437178" y="-352069"/>
            <a:ext cx="12068417" cy="11021056"/>
            <a:chOff x="0" y="0"/>
            <a:chExt cx="3178513" cy="2902665"/>
          </a:xfrm>
        </p:grpSpPr>
        <p:sp>
          <p:nvSpPr>
            <p:cNvPr name="Freeform 4" id="4"/>
            <p:cNvSpPr/>
            <p:nvPr/>
          </p:nvSpPr>
          <p:spPr>
            <a:xfrm flipH="false" flipV="false" rot="0">
              <a:off x="0" y="0"/>
              <a:ext cx="3178513" cy="2902665"/>
            </a:xfrm>
            <a:custGeom>
              <a:avLst/>
              <a:gdLst/>
              <a:ahLst/>
              <a:cxnLst/>
              <a:rect r="r" b="b" t="t" l="l"/>
              <a:pathLst>
                <a:path h="2902665" w="3178513">
                  <a:moveTo>
                    <a:pt x="0" y="0"/>
                  </a:moveTo>
                  <a:lnTo>
                    <a:pt x="3178513" y="0"/>
                  </a:lnTo>
                  <a:lnTo>
                    <a:pt x="3178513" y="2902665"/>
                  </a:lnTo>
                  <a:lnTo>
                    <a:pt x="0" y="2902665"/>
                  </a:lnTo>
                  <a:close/>
                </a:path>
              </a:pathLst>
            </a:custGeom>
            <a:gradFill rotWithShape="true">
              <a:gsLst>
                <a:gs pos="0">
                  <a:srgbClr val="08070B">
                    <a:alpha val="0"/>
                  </a:srgbClr>
                </a:gs>
                <a:gs pos="100000">
                  <a:srgbClr val="08070B">
                    <a:alpha val="100000"/>
                  </a:srgbClr>
                </a:gs>
              </a:gsLst>
              <a:lin ang="0"/>
            </a:gradFill>
          </p:spPr>
        </p:sp>
        <p:sp>
          <p:nvSpPr>
            <p:cNvPr name="TextBox 5" id="5"/>
            <p:cNvSpPr txBox="true"/>
            <p:nvPr/>
          </p:nvSpPr>
          <p:spPr>
            <a:xfrm>
              <a:off x="0" y="28575"/>
              <a:ext cx="3178513" cy="2874090"/>
            </a:xfrm>
            <a:prstGeom prst="rect">
              <a:avLst/>
            </a:prstGeom>
          </p:spPr>
          <p:txBody>
            <a:bodyPr anchor="ctr" rtlCol="false" tIns="50800" lIns="50800" bIns="50800" rIns="50800"/>
            <a:lstStyle/>
            <a:p>
              <a:pPr algn="ctr">
                <a:lnSpc>
                  <a:spcPts val="2860"/>
                </a:lnSpc>
              </a:pPr>
            </a:p>
          </p:txBody>
        </p:sp>
      </p:grpSp>
      <p:sp>
        <p:nvSpPr>
          <p:cNvPr name="TextBox 6" id="6"/>
          <p:cNvSpPr txBox="true"/>
          <p:nvPr/>
        </p:nvSpPr>
        <p:spPr>
          <a:xfrm rot="0">
            <a:off x="-220615" y="1085850"/>
            <a:ext cx="18061137" cy="2254076"/>
          </a:xfrm>
          <a:prstGeom prst="rect">
            <a:avLst/>
          </a:prstGeom>
        </p:spPr>
        <p:txBody>
          <a:bodyPr anchor="t" rtlCol="false" tIns="0" lIns="0" bIns="0" rIns="0">
            <a:spAutoFit/>
          </a:bodyPr>
          <a:lstStyle/>
          <a:p>
            <a:pPr algn="ctr">
              <a:lnSpc>
                <a:spcPts val="7464"/>
              </a:lnSpc>
            </a:pPr>
            <a:r>
              <a:rPr lang="en-US" b="true" sz="6786">
                <a:solidFill>
                  <a:srgbClr val="FFFFFF"/>
                </a:solidFill>
                <a:latin typeface="TT Hoves Bold"/>
                <a:ea typeface="TT Hoves Bold"/>
                <a:cs typeface="TT Hoves Bold"/>
                <a:sym typeface="TT Hoves Bold"/>
              </a:rPr>
              <a:t>PERS</a:t>
            </a:r>
            <a:r>
              <a:rPr lang="en-US" b="true" sz="6786">
                <a:solidFill>
                  <a:srgbClr val="FFFFFF"/>
                </a:solidFill>
                <a:latin typeface="TT Hoves Bold"/>
                <a:ea typeface="TT Hoves Bold"/>
                <a:cs typeface="TT Hoves Bold"/>
                <a:sym typeface="TT Hoves Bold"/>
              </a:rPr>
              <a:t>ONALIZED ASTROLOGY </a:t>
            </a:r>
          </a:p>
          <a:p>
            <a:pPr algn="ctr">
              <a:lnSpc>
                <a:spcPts val="5154"/>
              </a:lnSpc>
            </a:pPr>
            <a:r>
              <a:rPr lang="en-US" b="true" sz="4686">
                <a:solidFill>
                  <a:srgbClr val="FFFFFF"/>
                </a:solidFill>
                <a:latin typeface="TT Hoves Bold"/>
                <a:ea typeface="TT Hoves Bold"/>
                <a:cs typeface="TT Hoves Bold"/>
                <a:sym typeface="TT Hoves Bold"/>
              </a:rPr>
              <a:t>DESIGNED TO BRING CLARITY, BALANCE, AND PURPOSE TO EVERY AREA OF YOUR LIFE.</a:t>
            </a:r>
          </a:p>
        </p:txBody>
      </p:sp>
      <p:sp>
        <p:nvSpPr>
          <p:cNvPr name="TextBox 7" id="7"/>
          <p:cNvSpPr txBox="true"/>
          <p:nvPr/>
        </p:nvSpPr>
        <p:spPr>
          <a:xfrm rot="0">
            <a:off x="1028700" y="5591295"/>
            <a:ext cx="16230600" cy="3151110"/>
          </a:xfrm>
          <a:prstGeom prst="rect">
            <a:avLst/>
          </a:prstGeom>
        </p:spPr>
        <p:txBody>
          <a:bodyPr anchor="t" rtlCol="false" tIns="0" lIns="0" bIns="0" rIns="0">
            <a:spAutoFit/>
          </a:bodyPr>
          <a:lstStyle/>
          <a:p>
            <a:pPr algn="ctr">
              <a:lnSpc>
                <a:spcPts val="4286"/>
              </a:lnSpc>
            </a:pPr>
            <a:r>
              <a:rPr lang="en-US" sz="3062">
                <a:solidFill>
                  <a:srgbClr val="B4B4B4"/>
                </a:solidFill>
                <a:latin typeface="Inter"/>
                <a:ea typeface="Inter"/>
                <a:cs typeface="Inter"/>
                <a:sym typeface="Inter"/>
              </a:rPr>
              <a:t>F</a:t>
            </a:r>
            <a:r>
              <a:rPr lang="en-US" sz="3062">
                <a:solidFill>
                  <a:srgbClr val="B4B4B4"/>
                </a:solidFill>
                <a:latin typeface="Inter"/>
                <a:ea typeface="Inter"/>
                <a:cs typeface="Inter"/>
                <a:sym typeface="Inter"/>
              </a:rPr>
              <a:t>eeling uncertain about your next step, stuck in patterns, or searching for deeper meaning? At Astro Wellness, we go beyond surface-level predictions. We combine time-tested astrological science with practical wellness guidance to help you understand why things are happening—and what to do next. Whether it’s your career, relationships, health, or spiritual path, our insights are tailored to you—empowering real, lasting transformation.</a:t>
            </a:r>
          </a:p>
        </p:txBody>
      </p:sp>
      <p:sp>
        <p:nvSpPr>
          <p:cNvPr name="Freeform 8" id="8"/>
          <p:cNvSpPr/>
          <p:nvPr/>
        </p:nvSpPr>
        <p:spPr>
          <a:xfrm flipH="false" flipV="false" rot="0">
            <a:off x="-1825942" y="2595904"/>
            <a:ext cx="3651885" cy="4114800"/>
          </a:xfrm>
          <a:custGeom>
            <a:avLst/>
            <a:gdLst/>
            <a:ahLst/>
            <a:cxnLst/>
            <a:rect r="r" b="b" t="t" l="l"/>
            <a:pathLst>
              <a:path h="4114800" w="3651885">
                <a:moveTo>
                  <a:pt x="0" y="0"/>
                </a:moveTo>
                <a:lnTo>
                  <a:pt x="3651884" y="0"/>
                </a:lnTo>
                <a:lnTo>
                  <a:pt x="365188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0">
            <a:off x="17033191" y="2860754"/>
            <a:ext cx="3651885" cy="4114800"/>
          </a:xfrm>
          <a:custGeom>
            <a:avLst/>
            <a:gdLst/>
            <a:ahLst/>
            <a:cxnLst/>
            <a:rect r="r" b="b" t="t" l="l"/>
            <a:pathLst>
              <a:path h="4114800" w="3651885">
                <a:moveTo>
                  <a:pt x="0" y="0"/>
                </a:moveTo>
                <a:lnTo>
                  <a:pt x="3651885" y="0"/>
                </a:lnTo>
                <a:lnTo>
                  <a:pt x="365188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333" r="0" b="-3333"/>
            </a:stretch>
          </a:blipFill>
        </p:spPr>
      </p:sp>
      <p:grpSp>
        <p:nvGrpSpPr>
          <p:cNvPr name="Group 3" id="3"/>
          <p:cNvGrpSpPr/>
          <p:nvPr/>
        </p:nvGrpSpPr>
        <p:grpSpPr>
          <a:xfrm rot="0">
            <a:off x="11843856" y="2618229"/>
            <a:ext cx="4122521" cy="628883"/>
            <a:chOff x="0" y="0"/>
            <a:chExt cx="1085767" cy="165632"/>
          </a:xfrm>
        </p:grpSpPr>
        <p:sp>
          <p:nvSpPr>
            <p:cNvPr name="Freeform 4" id="4"/>
            <p:cNvSpPr/>
            <p:nvPr/>
          </p:nvSpPr>
          <p:spPr>
            <a:xfrm flipH="false" flipV="false" rot="0">
              <a:off x="0" y="0"/>
              <a:ext cx="1085767" cy="165632"/>
            </a:xfrm>
            <a:custGeom>
              <a:avLst/>
              <a:gdLst/>
              <a:ahLst/>
              <a:cxnLst/>
              <a:rect r="r" b="b" t="t" l="l"/>
              <a:pathLst>
                <a:path h="165632" w="1085767">
                  <a:moveTo>
                    <a:pt x="82816" y="0"/>
                  </a:moveTo>
                  <a:lnTo>
                    <a:pt x="1002951" y="0"/>
                  </a:lnTo>
                  <a:cubicBezTo>
                    <a:pt x="1024915" y="0"/>
                    <a:pt x="1045980" y="8725"/>
                    <a:pt x="1061511" y="24256"/>
                  </a:cubicBezTo>
                  <a:cubicBezTo>
                    <a:pt x="1077042" y="39787"/>
                    <a:pt x="1085767" y="60852"/>
                    <a:pt x="1085767" y="82816"/>
                  </a:cubicBezTo>
                  <a:lnTo>
                    <a:pt x="1085767" y="82816"/>
                  </a:lnTo>
                  <a:cubicBezTo>
                    <a:pt x="1085767" y="104780"/>
                    <a:pt x="1077042" y="125844"/>
                    <a:pt x="1061511" y="141375"/>
                  </a:cubicBezTo>
                  <a:cubicBezTo>
                    <a:pt x="1045980" y="156906"/>
                    <a:pt x="1024915" y="165632"/>
                    <a:pt x="1002951" y="165632"/>
                  </a:cubicBezTo>
                  <a:lnTo>
                    <a:pt x="82816" y="165632"/>
                  </a:lnTo>
                  <a:cubicBezTo>
                    <a:pt x="60852" y="165632"/>
                    <a:pt x="39787" y="156906"/>
                    <a:pt x="24256" y="141375"/>
                  </a:cubicBezTo>
                  <a:cubicBezTo>
                    <a:pt x="8725" y="125844"/>
                    <a:pt x="0" y="104780"/>
                    <a:pt x="0" y="82816"/>
                  </a:cubicBezTo>
                  <a:lnTo>
                    <a:pt x="0" y="82816"/>
                  </a:lnTo>
                  <a:cubicBezTo>
                    <a:pt x="0" y="60852"/>
                    <a:pt x="8725" y="39787"/>
                    <a:pt x="24256" y="24256"/>
                  </a:cubicBezTo>
                  <a:cubicBezTo>
                    <a:pt x="39787" y="8725"/>
                    <a:pt x="60852" y="0"/>
                    <a:pt x="82816" y="0"/>
                  </a:cubicBezTo>
                  <a:close/>
                </a:path>
              </a:pathLst>
            </a:custGeom>
            <a:ln w="28575" cap="rnd">
              <a:solidFill>
                <a:srgbClr val="FFFFFF"/>
              </a:solidFill>
              <a:prstDash val="solid"/>
              <a:round/>
            </a:ln>
          </p:spPr>
        </p:sp>
        <p:sp>
          <p:nvSpPr>
            <p:cNvPr name="TextBox 5" id="5"/>
            <p:cNvSpPr txBox="true"/>
            <p:nvPr/>
          </p:nvSpPr>
          <p:spPr>
            <a:xfrm>
              <a:off x="0" y="28575"/>
              <a:ext cx="1085767" cy="137057"/>
            </a:xfrm>
            <a:prstGeom prst="rect">
              <a:avLst/>
            </a:prstGeom>
          </p:spPr>
          <p:txBody>
            <a:bodyPr anchor="ctr" rtlCol="false" tIns="50800" lIns="50800" bIns="50800" rIns="50800"/>
            <a:lstStyle/>
            <a:p>
              <a:pPr algn="ctr">
                <a:lnSpc>
                  <a:spcPts val="2860"/>
                </a:lnSpc>
              </a:pPr>
            </a:p>
          </p:txBody>
        </p:sp>
      </p:grpSp>
      <p:grpSp>
        <p:nvGrpSpPr>
          <p:cNvPr name="Group 6" id="6"/>
          <p:cNvGrpSpPr/>
          <p:nvPr/>
        </p:nvGrpSpPr>
        <p:grpSpPr>
          <a:xfrm rot="5400000">
            <a:off x="5141377" y="-1837993"/>
            <a:ext cx="8304408" cy="16529762"/>
            <a:chOff x="0" y="0"/>
            <a:chExt cx="2187169" cy="4353517"/>
          </a:xfrm>
        </p:grpSpPr>
        <p:sp>
          <p:nvSpPr>
            <p:cNvPr name="Freeform 7" id="7"/>
            <p:cNvSpPr/>
            <p:nvPr/>
          </p:nvSpPr>
          <p:spPr>
            <a:xfrm flipH="false" flipV="false" rot="0">
              <a:off x="0" y="0"/>
              <a:ext cx="2187169" cy="4353518"/>
            </a:xfrm>
            <a:custGeom>
              <a:avLst/>
              <a:gdLst/>
              <a:ahLst/>
              <a:cxnLst/>
              <a:rect r="r" b="b" t="t" l="l"/>
              <a:pathLst>
                <a:path h="4353518" w="2187169">
                  <a:moveTo>
                    <a:pt x="0" y="0"/>
                  </a:moveTo>
                  <a:lnTo>
                    <a:pt x="2187169" y="0"/>
                  </a:lnTo>
                  <a:lnTo>
                    <a:pt x="2187169" y="4353518"/>
                  </a:lnTo>
                  <a:lnTo>
                    <a:pt x="0" y="4353518"/>
                  </a:lnTo>
                  <a:close/>
                </a:path>
              </a:pathLst>
            </a:custGeom>
            <a:gradFill rotWithShape="true">
              <a:gsLst>
                <a:gs pos="0">
                  <a:srgbClr val="08070B">
                    <a:alpha val="0"/>
                  </a:srgbClr>
                </a:gs>
                <a:gs pos="100000">
                  <a:srgbClr val="08070B">
                    <a:alpha val="100000"/>
                  </a:srgbClr>
                </a:gs>
              </a:gsLst>
              <a:lin ang="0"/>
            </a:gradFill>
          </p:spPr>
        </p:sp>
        <p:sp>
          <p:nvSpPr>
            <p:cNvPr name="TextBox 8" id="8"/>
            <p:cNvSpPr txBox="true"/>
            <p:nvPr/>
          </p:nvSpPr>
          <p:spPr>
            <a:xfrm>
              <a:off x="0" y="28575"/>
              <a:ext cx="2187169" cy="4324942"/>
            </a:xfrm>
            <a:prstGeom prst="rect">
              <a:avLst/>
            </a:prstGeom>
          </p:spPr>
          <p:txBody>
            <a:bodyPr anchor="ctr" rtlCol="false" tIns="50800" lIns="50800" bIns="50800" rIns="50800"/>
            <a:lstStyle/>
            <a:p>
              <a:pPr algn="ctr">
                <a:lnSpc>
                  <a:spcPts val="2860"/>
                </a:lnSpc>
              </a:pPr>
            </a:p>
          </p:txBody>
        </p:sp>
      </p:grpSp>
      <p:grpSp>
        <p:nvGrpSpPr>
          <p:cNvPr name="Group 9" id="9"/>
          <p:cNvGrpSpPr/>
          <p:nvPr/>
        </p:nvGrpSpPr>
        <p:grpSpPr>
          <a:xfrm rot="0">
            <a:off x="11833478" y="6038169"/>
            <a:ext cx="4122521" cy="628883"/>
            <a:chOff x="0" y="0"/>
            <a:chExt cx="1085767" cy="165632"/>
          </a:xfrm>
        </p:grpSpPr>
        <p:sp>
          <p:nvSpPr>
            <p:cNvPr name="Freeform 10" id="10"/>
            <p:cNvSpPr/>
            <p:nvPr/>
          </p:nvSpPr>
          <p:spPr>
            <a:xfrm flipH="false" flipV="false" rot="0">
              <a:off x="0" y="0"/>
              <a:ext cx="1085767" cy="165632"/>
            </a:xfrm>
            <a:custGeom>
              <a:avLst/>
              <a:gdLst/>
              <a:ahLst/>
              <a:cxnLst/>
              <a:rect r="r" b="b" t="t" l="l"/>
              <a:pathLst>
                <a:path h="165632" w="1085767">
                  <a:moveTo>
                    <a:pt x="82816" y="0"/>
                  </a:moveTo>
                  <a:lnTo>
                    <a:pt x="1002951" y="0"/>
                  </a:lnTo>
                  <a:cubicBezTo>
                    <a:pt x="1024915" y="0"/>
                    <a:pt x="1045980" y="8725"/>
                    <a:pt x="1061511" y="24256"/>
                  </a:cubicBezTo>
                  <a:cubicBezTo>
                    <a:pt x="1077042" y="39787"/>
                    <a:pt x="1085767" y="60852"/>
                    <a:pt x="1085767" y="82816"/>
                  </a:cubicBezTo>
                  <a:lnTo>
                    <a:pt x="1085767" y="82816"/>
                  </a:lnTo>
                  <a:cubicBezTo>
                    <a:pt x="1085767" y="104780"/>
                    <a:pt x="1077042" y="125844"/>
                    <a:pt x="1061511" y="141375"/>
                  </a:cubicBezTo>
                  <a:cubicBezTo>
                    <a:pt x="1045980" y="156906"/>
                    <a:pt x="1024915" y="165632"/>
                    <a:pt x="1002951" y="165632"/>
                  </a:cubicBezTo>
                  <a:lnTo>
                    <a:pt x="82816" y="165632"/>
                  </a:lnTo>
                  <a:cubicBezTo>
                    <a:pt x="60852" y="165632"/>
                    <a:pt x="39787" y="156906"/>
                    <a:pt x="24256" y="141375"/>
                  </a:cubicBezTo>
                  <a:cubicBezTo>
                    <a:pt x="8725" y="125844"/>
                    <a:pt x="0" y="104780"/>
                    <a:pt x="0" y="82816"/>
                  </a:cubicBezTo>
                  <a:lnTo>
                    <a:pt x="0" y="82816"/>
                  </a:lnTo>
                  <a:cubicBezTo>
                    <a:pt x="0" y="60852"/>
                    <a:pt x="8725" y="39787"/>
                    <a:pt x="24256" y="24256"/>
                  </a:cubicBezTo>
                  <a:cubicBezTo>
                    <a:pt x="39787" y="8725"/>
                    <a:pt x="60852" y="0"/>
                    <a:pt x="82816" y="0"/>
                  </a:cubicBezTo>
                  <a:close/>
                </a:path>
              </a:pathLst>
            </a:custGeom>
            <a:ln w="28575" cap="rnd">
              <a:solidFill>
                <a:srgbClr val="FFFFFF"/>
              </a:solidFill>
              <a:prstDash val="solid"/>
              <a:round/>
            </a:ln>
          </p:spPr>
        </p:sp>
        <p:sp>
          <p:nvSpPr>
            <p:cNvPr name="TextBox 11" id="11"/>
            <p:cNvSpPr txBox="true"/>
            <p:nvPr/>
          </p:nvSpPr>
          <p:spPr>
            <a:xfrm>
              <a:off x="0" y="28575"/>
              <a:ext cx="1085767" cy="137057"/>
            </a:xfrm>
            <a:prstGeom prst="rect">
              <a:avLst/>
            </a:prstGeom>
          </p:spPr>
          <p:txBody>
            <a:bodyPr anchor="ctr" rtlCol="false" tIns="50800" lIns="50800" bIns="50800" rIns="50800"/>
            <a:lstStyle/>
            <a:p>
              <a:pPr algn="ctr">
                <a:lnSpc>
                  <a:spcPts val="2860"/>
                </a:lnSpc>
              </a:pPr>
            </a:p>
          </p:txBody>
        </p:sp>
      </p:grpSp>
      <p:grpSp>
        <p:nvGrpSpPr>
          <p:cNvPr name="Group 12" id="12"/>
          <p:cNvGrpSpPr/>
          <p:nvPr/>
        </p:nvGrpSpPr>
        <p:grpSpPr>
          <a:xfrm rot="0">
            <a:off x="9109163" y="1960242"/>
            <a:ext cx="2129472" cy="2129472"/>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16666" t="0" r="-16666" b="0"/>
              </a:stretch>
            </a:blipFill>
          </p:spPr>
        </p:sp>
      </p:grpSp>
      <p:grpSp>
        <p:nvGrpSpPr>
          <p:cNvPr name="Group 14" id="14"/>
          <p:cNvGrpSpPr/>
          <p:nvPr/>
        </p:nvGrpSpPr>
        <p:grpSpPr>
          <a:xfrm rot="0">
            <a:off x="9109163" y="6038169"/>
            <a:ext cx="2129472" cy="2129472"/>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65052" t="0" r="-65052" b="0"/>
              </a:stretch>
            </a:blipFill>
          </p:spPr>
        </p:sp>
      </p:grpSp>
      <p:sp>
        <p:nvSpPr>
          <p:cNvPr name="Freeform 16" id="16"/>
          <p:cNvSpPr/>
          <p:nvPr/>
        </p:nvSpPr>
        <p:spPr>
          <a:xfrm flipH="false" flipV="false" rot="-5400000">
            <a:off x="2602046" y="664650"/>
            <a:ext cx="321345" cy="1523617"/>
          </a:xfrm>
          <a:custGeom>
            <a:avLst/>
            <a:gdLst/>
            <a:ahLst/>
            <a:cxnLst/>
            <a:rect r="r" b="b" t="t" l="l"/>
            <a:pathLst>
              <a:path h="1523617" w="321345">
                <a:moveTo>
                  <a:pt x="0" y="0"/>
                </a:moveTo>
                <a:lnTo>
                  <a:pt x="321344" y="0"/>
                </a:lnTo>
                <a:lnTo>
                  <a:pt x="321344" y="1523617"/>
                </a:lnTo>
                <a:lnTo>
                  <a:pt x="0" y="15236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7" id="17"/>
          <p:cNvSpPr/>
          <p:nvPr/>
        </p:nvSpPr>
        <p:spPr>
          <a:xfrm flipH="false" flipV="false" rot="0">
            <a:off x="-1531825" y="7794628"/>
            <a:ext cx="3651885" cy="4114800"/>
          </a:xfrm>
          <a:custGeom>
            <a:avLst/>
            <a:gdLst/>
            <a:ahLst/>
            <a:cxnLst/>
            <a:rect r="r" b="b" t="t" l="l"/>
            <a:pathLst>
              <a:path h="4114800" w="3651885">
                <a:moveTo>
                  <a:pt x="0" y="0"/>
                </a:moveTo>
                <a:lnTo>
                  <a:pt x="3651885" y="0"/>
                </a:lnTo>
                <a:lnTo>
                  <a:pt x="365188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5400000">
            <a:off x="16661609" y="534987"/>
            <a:ext cx="3934778" cy="4114800"/>
          </a:xfrm>
          <a:custGeom>
            <a:avLst/>
            <a:gdLst/>
            <a:ahLst/>
            <a:cxnLst/>
            <a:rect r="r" b="b" t="t" l="l"/>
            <a:pathLst>
              <a:path h="4114800" w="3934778">
                <a:moveTo>
                  <a:pt x="0" y="0"/>
                </a:moveTo>
                <a:lnTo>
                  <a:pt x="3934777" y="0"/>
                </a:lnTo>
                <a:lnTo>
                  <a:pt x="3934777"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9" id="19"/>
          <p:cNvSpPr txBox="true"/>
          <p:nvPr/>
        </p:nvSpPr>
        <p:spPr>
          <a:xfrm rot="0">
            <a:off x="2252633" y="1986572"/>
            <a:ext cx="5917630" cy="2393950"/>
          </a:xfrm>
          <a:prstGeom prst="rect">
            <a:avLst/>
          </a:prstGeom>
        </p:spPr>
        <p:txBody>
          <a:bodyPr anchor="t" rtlCol="false" tIns="0" lIns="0" bIns="0" rIns="0">
            <a:spAutoFit/>
          </a:bodyPr>
          <a:lstStyle/>
          <a:p>
            <a:pPr algn="l">
              <a:lnSpc>
                <a:spcPts val="9349"/>
              </a:lnSpc>
            </a:pPr>
            <a:r>
              <a:rPr lang="en-US" sz="8499" b="true">
                <a:solidFill>
                  <a:srgbClr val="FFFFFF"/>
                </a:solidFill>
                <a:latin typeface="TT Hoves Bold"/>
                <a:ea typeface="TT Hoves Bold"/>
                <a:cs typeface="TT Hoves Bold"/>
                <a:sym typeface="TT Hoves Bold"/>
              </a:rPr>
              <a:t>WE ARE EXPERT </a:t>
            </a:r>
          </a:p>
        </p:txBody>
      </p:sp>
      <p:sp>
        <p:nvSpPr>
          <p:cNvPr name="TextBox 20" id="20"/>
          <p:cNvSpPr txBox="true"/>
          <p:nvPr/>
        </p:nvSpPr>
        <p:spPr>
          <a:xfrm rot="0">
            <a:off x="1028700" y="6112898"/>
            <a:ext cx="6421078" cy="1825625"/>
          </a:xfrm>
          <a:prstGeom prst="rect">
            <a:avLst/>
          </a:prstGeom>
        </p:spPr>
        <p:txBody>
          <a:bodyPr anchor="t" rtlCol="false" tIns="0" lIns="0" bIns="0" rIns="0">
            <a:spAutoFit/>
          </a:bodyPr>
          <a:lstStyle/>
          <a:p>
            <a:pPr algn="l">
              <a:lnSpc>
                <a:spcPts val="7150"/>
              </a:lnSpc>
            </a:pPr>
            <a:r>
              <a:rPr lang="en-US" sz="6500">
                <a:solidFill>
                  <a:srgbClr val="FFFFFF"/>
                </a:solidFill>
                <a:latin typeface="TT Hoves"/>
                <a:ea typeface="TT Hoves"/>
                <a:cs typeface="TT Hoves"/>
                <a:sym typeface="TT Hoves"/>
              </a:rPr>
              <a:t>15000+ clients simple solution </a:t>
            </a:r>
          </a:p>
        </p:txBody>
      </p:sp>
      <p:sp>
        <p:nvSpPr>
          <p:cNvPr name="TextBox 21" id="21"/>
          <p:cNvSpPr txBox="true"/>
          <p:nvPr/>
        </p:nvSpPr>
        <p:spPr>
          <a:xfrm rot="0">
            <a:off x="12031691" y="2799372"/>
            <a:ext cx="1772577" cy="346075"/>
          </a:xfrm>
          <a:prstGeom prst="rect">
            <a:avLst/>
          </a:prstGeom>
        </p:spPr>
        <p:txBody>
          <a:bodyPr anchor="t" rtlCol="false" tIns="0" lIns="0" bIns="0" rIns="0">
            <a:spAutoFit/>
          </a:bodyPr>
          <a:lstStyle/>
          <a:p>
            <a:pPr algn="l">
              <a:lnSpc>
                <a:spcPts val="2750"/>
              </a:lnSpc>
            </a:pPr>
            <a:r>
              <a:rPr lang="en-US" sz="2500">
                <a:solidFill>
                  <a:srgbClr val="FFFFFF"/>
                </a:solidFill>
                <a:latin typeface="TT Hoves"/>
                <a:ea typeface="TT Hoves"/>
                <a:cs typeface="TT Hoves"/>
                <a:sym typeface="TT Hoves"/>
              </a:rPr>
              <a:t>BNN</a:t>
            </a:r>
          </a:p>
        </p:txBody>
      </p:sp>
      <p:sp>
        <p:nvSpPr>
          <p:cNvPr name="TextBox 22" id="22"/>
          <p:cNvSpPr txBox="true"/>
          <p:nvPr/>
        </p:nvSpPr>
        <p:spPr>
          <a:xfrm rot="0">
            <a:off x="12031691" y="6193860"/>
            <a:ext cx="3166340" cy="346075"/>
          </a:xfrm>
          <a:prstGeom prst="rect">
            <a:avLst/>
          </a:prstGeom>
        </p:spPr>
        <p:txBody>
          <a:bodyPr anchor="t" rtlCol="false" tIns="0" lIns="0" bIns="0" rIns="0">
            <a:spAutoFit/>
          </a:bodyPr>
          <a:lstStyle/>
          <a:p>
            <a:pPr algn="l">
              <a:lnSpc>
                <a:spcPts val="2750"/>
              </a:lnSpc>
            </a:pPr>
            <a:r>
              <a:rPr lang="en-US" sz="2500">
                <a:solidFill>
                  <a:srgbClr val="FFFFFF"/>
                </a:solidFill>
                <a:latin typeface="TT Hoves"/>
                <a:ea typeface="TT Hoves"/>
                <a:cs typeface="TT Hoves"/>
                <a:sym typeface="TT Hoves"/>
              </a:rPr>
              <a:t>Numerology </a:t>
            </a:r>
          </a:p>
        </p:txBody>
      </p:sp>
      <p:sp>
        <p:nvSpPr>
          <p:cNvPr name="TextBox 23" id="23"/>
          <p:cNvSpPr txBox="true"/>
          <p:nvPr/>
        </p:nvSpPr>
        <p:spPr>
          <a:xfrm rot="0">
            <a:off x="12031691" y="7823203"/>
            <a:ext cx="3726094" cy="412307"/>
          </a:xfrm>
          <a:prstGeom prst="rect">
            <a:avLst/>
          </a:prstGeom>
        </p:spPr>
        <p:txBody>
          <a:bodyPr anchor="t" rtlCol="false" tIns="0" lIns="0" bIns="0" rIns="0">
            <a:spAutoFit/>
          </a:bodyPr>
          <a:lstStyle/>
          <a:p>
            <a:pPr algn="l">
              <a:lnSpc>
                <a:spcPts val="3236"/>
              </a:lnSpc>
            </a:pPr>
            <a:r>
              <a:rPr lang="en-US" sz="2941">
                <a:solidFill>
                  <a:srgbClr val="FFFFFF"/>
                </a:solidFill>
                <a:latin typeface="TT Hoves"/>
                <a:ea typeface="TT Hoves"/>
                <a:cs typeface="TT Hoves"/>
                <a:sym typeface="TT Hoves"/>
              </a:rPr>
              <a:t>Vedic </a:t>
            </a:r>
          </a:p>
        </p:txBody>
      </p:sp>
      <p:grpSp>
        <p:nvGrpSpPr>
          <p:cNvPr name="Group 24" id="24"/>
          <p:cNvGrpSpPr/>
          <p:nvPr/>
        </p:nvGrpSpPr>
        <p:grpSpPr>
          <a:xfrm rot="0">
            <a:off x="11655606" y="7700628"/>
            <a:ext cx="4498607" cy="673128"/>
            <a:chOff x="0" y="0"/>
            <a:chExt cx="1184818" cy="177285"/>
          </a:xfrm>
        </p:grpSpPr>
        <p:sp>
          <p:nvSpPr>
            <p:cNvPr name="Freeform 25" id="25"/>
            <p:cNvSpPr/>
            <p:nvPr/>
          </p:nvSpPr>
          <p:spPr>
            <a:xfrm flipH="false" flipV="false" rot="0">
              <a:off x="0" y="0"/>
              <a:ext cx="1184818" cy="177285"/>
            </a:xfrm>
            <a:custGeom>
              <a:avLst/>
              <a:gdLst/>
              <a:ahLst/>
              <a:cxnLst/>
              <a:rect r="r" b="b" t="t" l="l"/>
              <a:pathLst>
                <a:path h="177285" w="1184818">
                  <a:moveTo>
                    <a:pt x="88642" y="0"/>
                  </a:moveTo>
                  <a:lnTo>
                    <a:pt x="1096176" y="0"/>
                  </a:lnTo>
                  <a:cubicBezTo>
                    <a:pt x="1119685" y="0"/>
                    <a:pt x="1142232" y="9339"/>
                    <a:pt x="1158856" y="25963"/>
                  </a:cubicBezTo>
                  <a:cubicBezTo>
                    <a:pt x="1175479" y="42586"/>
                    <a:pt x="1184818" y="65133"/>
                    <a:pt x="1184818" y="88642"/>
                  </a:cubicBezTo>
                  <a:lnTo>
                    <a:pt x="1184818" y="88642"/>
                  </a:lnTo>
                  <a:cubicBezTo>
                    <a:pt x="1184818" y="137598"/>
                    <a:pt x="1145132" y="177285"/>
                    <a:pt x="1096176" y="177285"/>
                  </a:cubicBezTo>
                  <a:lnTo>
                    <a:pt x="88642" y="177285"/>
                  </a:lnTo>
                  <a:cubicBezTo>
                    <a:pt x="39687" y="177285"/>
                    <a:pt x="0" y="137598"/>
                    <a:pt x="0" y="88642"/>
                  </a:cubicBezTo>
                  <a:lnTo>
                    <a:pt x="0" y="88642"/>
                  </a:lnTo>
                  <a:cubicBezTo>
                    <a:pt x="0" y="39687"/>
                    <a:pt x="39687" y="0"/>
                    <a:pt x="88642" y="0"/>
                  </a:cubicBezTo>
                  <a:close/>
                </a:path>
              </a:pathLst>
            </a:custGeom>
            <a:ln w="28575" cap="rnd">
              <a:solidFill>
                <a:srgbClr val="FFFFFF"/>
              </a:solidFill>
              <a:prstDash val="solid"/>
              <a:round/>
            </a:ln>
          </p:spPr>
        </p:sp>
        <p:sp>
          <p:nvSpPr>
            <p:cNvPr name="TextBox 26" id="26"/>
            <p:cNvSpPr txBox="true"/>
            <p:nvPr/>
          </p:nvSpPr>
          <p:spPr>
            <a:xfrm>
              <a:off x="0" y="28575"/>
              <a:ext cx="1184818" cy="148710"/>
            </a:xfrm>
            <a:prstGeom prst="rect">
              <a:avLst/>
            </a:prstGeom>
          </p:spPr>
          <p:txBody>
            <a:bodyPr anchor="ctr" rtlCol="false" tIns="50800" lIns="50800" bIns="50800" rIns="50800"/>
            <a:lstStyle/>
            <a:p>
              <a:pPr algn="ctr">
                <a:lnSpc>
                  <a:spcPts val="2860"/>
                </a:lnSpc>
              </a:pPr>
            </a:p>
          </p:txBody>
        </p:sp>
      </p:grpSp>
      <p:grpSp>
        <p:nvGrpSpPr>
          <p:cNvPr name="Group 27" id="27"/>
          <p:cNvGrpSpPr/>
          <p:nvPr/>
        </p:nvGrpSpPr>
        <p:grpSpPr>
          <a:xfrm rot="0">
            <a:off x="11345611" y="4371061"/>
            <a:ext cx="4899071" cy="772439"/>
            <a:chOff x="0" y="0"/>
            <a:chExt cx="1290290" cy="203441"/>
          </a:xfrm>
        </p:grpSpPr>
        <p:sp>
          <p:nvSpPr>
            <p:cNvPr name="Freeform 28" id="28"/>
            <p:cNvSpPr/>
            <p:nvPr/>
          </p:nvSpPr>
          <p:spPr>
            <a:xfrm flipH="false" flipV="false" rot="0">
              <a:off x="0" y="0"/>
              <a:ext cx="1290290" cy="203441"/>
            </a:xfrm>
            <a:custGeom>
              <a:avLst/>
              <a:gdLst/>
              <a:ahLst/>
              <a:cxnLst/>
              <a:rect r="r" b="b" t="t" l="l"/>
              <a:pathLst>
                <a:path h="203441" w="1290290">
                  <a:moveTo>
                    <a:pt x="101720" y="0"/>
                  </a:moveTo>
                  <a:lnTo>
                    <a:pt x="1188570" y="0"/>
                  </a:lnTo>
                  <a:cubicBezTo>
                    <a:pt x="1215548" y="0"/>
                    <a:pt x="1241421" y="10717"/>
                    <a:pt x="1260497" y="29793"/>
                  </a:cubicBezTo>
                  <a:cubicBezTo>
                    <a:pt x="1279574" y="48869"/>
                    <a:pt x="1290290" y="74742"/>
                    <a:pt x="1290290" y="101720"/>
                  </a:cubicBezTo>
                  <a:lnTo>
                    <a:pt x="1290290" y="101720"/>
                  </a:lnTo>
                  <a:cubicBezTo>
                    <a:pt x="1290290" y="157899"/>
                    <a:pt x="1244749" y="203441"/>
                    <a:pt x="1188570" y="203441"/>
                  </a:cubicBezTo>
                  <a:lnTo>
                    <a:pt x="101720" y="203441"/>
                  </a:lnTo>
                  <a:cubicBezTo>
                    <a:pt x="74742" y="203441"/>
                    <a:pt x="48869" y="192724"/>
                    <a:pt x="29793" y="173647"/>
                  </a:cubicBezTo>
                  <a:cubicBezTo>
                    <a:pt x="10717" y="154571"/>
                    <a:pt x="0" y="128698"/>
                    <a:pt x="0" y="101720"/>
                  </a:cubicBezTo>
                  <a:lnTo>
                    <a:pt x="0" y="101720"/>
                  </a:lnTo>
                  <a:cubicBezTo>
                    <a:pt x="0" y="74742"/>
                    <a:pt x="10717" y="48869"/>
                    <a:pt x="29793" y="29793"/>
                  </a:cubicBezTo>
                  <a:cubicBezTo>
                    <a:pt x="48869" y="10717"/>
                    <a:pt x="74742" y="0"/>
                    <a:pt x="101720" y="0"/>
                  </a:cubicBezTo>
                  <a:close/>
                </a:path>
              </a:pathLst>
            </a:custGeom>
            <a:ln w="28575" cap="rnd">
              <a:solidFill>
                <a:srgbClr val="FFFFFF"/>
              </a:solidFill>
              <a:prstDash val="solid"/>
              <a:round/>
            </a:ln>
          </p:spPr>
        </p:sp>
        <p:sp>
          <p:nvSpPr>
            <p:cNvPr name="TextBox 29" id="29"/>
            <p:cNvSpPr txBox="true"/>
            <p:nvPr/>
          </p:nvSpPr>
          <p:spPr>
            <a:xfrm>
              <a:off x="0" y="28575"/>
              <a:ext cx="1290290" cy="174866"/>
            </a:xfrm>
            <a:prstGeom prst="rect">
              <a:avLst/>
            </a:prstGeom>
          </p:spPr>
          <p:txBody>
            <a:bodyPr anchor="ctr" rtlCol="false" tIns="50800" lIns="50800" bIns="50800" rIns="50800"/>
            <a:lstStyle/>
            <a:p>
              <a:pPr algn="just">
                <a:lnSpc>
                  <a:spcPts val="2860"/>
                </a:lnSpc>
              </a:pPr>
              <a:r>
                <a:rPr lang="en-US" sz="2600">
                  <a:solidFill>
                    <a:srgbClr val="FFFFFF"/>
                  </a:solidFill>
                  <a:latin typeface="TT Hoves"/>
                  <a:ea typeface="TT Hoves"/>
                  <a:cs typeface="TT Hoves"/>
                  <a:sym typeface="TT Hoves"/>
                </a:rPr>
                <a:t>Lal kitab </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8070B"/>
        </a:solidFill>
      </p:bgPr>
    </p:bg>
    <p:spTree>
      <p:nvGrpSpPr>
        <p:cNvPr id="1" name=""/>
        <p:cNvGrpSpPr/>
        <p:nvPr/>
      </p:nvGrpSpPr>
      <p:grpSpPr>
        <a:xfrm>
          <a:off x="0" y="0"/>
          <a:ext cx="0" cy="0"/>
          <a:chOff x="0" y="0"/>
          <a:chExt cx="0" cy="0"/>
        </a:xfrm>
      </p:grpSpPr>
      <p:sp>
        <p:nvSpPr>
          <p:cNvPr name="Freeform 2" id="2"/>
          <p:cNvSpPr/>
          <p:nvPr/>
        </p:nvSpPr>
        <p:spPr>
          <a:xfrm flipH="false" flipV="false" rot="0">
            <a:off x="10597727" y="1303633"/>
            <a:ext cx="6559666" cy="9582542"/>
          </a:xfrm>
          <a:custGeom>
            <a:avLst/>
            <a:gdLst/>
            <a:ahLst/>
            <a:cxnLst/>
            <a:rect r="r" b="b" t="t" l="l"/>
            <a:pathLst>
              <a:path h="9582542" w="6559666">
                <a:moveTo>
                  <a:pt x="0" y="0"/>
                </a:moveTo>
                <a:lnTo>
                  <a:pt x="6559666" y="0"/>
                </a:lnTo>
                <a:lnTo>
                  <a:pt x="6559666" y="9582542"/>
                </a:lnTo>
                <a:lnTo>
                  <a:pt x="0" y="9582542"/>
                </a:lnTo>
                <a:lnTo>
                  <a:pt x="0" y="0"/>
                </a:lnTo>
                <a:close/>
              </a:path>
            </a:pathLst>
          </a:custGeom>
          <a:blipFill>
            <a:blip r:embed="rId2"/>
            <a:stretch>
              <a:fillRect l="-60741" t="0" r="-43927" b="0"/>
            </a:stretch>
          </a:blipFill>
        </p:spPr>
      </p:sp>
      <p:sp>
        <p:nvSpPr>
          <p:cNvPr name="Freeform 3" id="3"/>
          <p:cNvSpPr/>
          <p:nvPr/>
        </p:nvSpPr>
        <p:spPr>
          <a:xfrm flipH="false" flipV="false" rot="0">
            <a:off x="10597727" y="1303633"/>
            <a:ext cx="6559666" cy="9269815"/>
          </a:xfrm>
          <a:custGeom>
            <a:avLst/>
            <a:gdLst/>
            <a:ahLst/>
            <a:cxnLst/>
            <a:rect r="r" b="b" t="t" l="l"/>
            <a:pathLst>
              <a:path h="9269815" w="6559666">
                <a:moveTo>
                  <a:pt x="0" y="0"/>
                </a:moveTo>
                <a:lnTo>
                  <a:pt x="6559666" y="0"/>
                </a:lnTo>
                <a:lnTo>
                  <a:pt x="6559666" y="9269815"/>
                </a:lnTo>
                <a:lnTo>
                  <a:pt x="0" y="9269815"/>
                </a:lnTo>
                <a:lnTo>
                  <a:pt x="0" y="0"/>
                </a:lnTo>
                <a:close/>
              </a:path>
            </a:pathLst>
          </a:custGeom>
          <a:blipFill>
            <a:blip r:embed="rId3"/>
            <a:stretch>
              <a:fillRect l="-60417" t="0" r="-37859" b="-846"/>
            </a:stretch>
          </a:blipFill>
        </p:spPr>
      </p:sp>
      <p:grpSp>
        <p:nvGrpSpPr>
          <p:cNvPr name="Group 4" id="4"/>
          <p:cNvGrpSpPr/>
          <p:nvPr/>
        </p:nvGrpSpPr>
        <p:grpSpPr>
          <a:xfrm rot="5400000">
            <a:off x="4995060" y="-3054847"/>
            <a:ext cx="8304408" cy="18963468"/>
            <a:chOff x="0" y="0"/>
            <a:chExt cx="2187169" cy="4994494"/>
          </a:xfrm>
        </p:grpSpPr>
        <p:sp>
          <p:nvSpPr>
            <p:cNvPr name="Freeform 5" id="5"/>
            <p:cNvSpPr/>
            <p:nvPr/>
          </p:nvSpPr>
          <p:spPr>
            <a:xfrm flipH="false" flipV="false" rot="0">
              <a:off x="0" y="0"/>
              <a:ext cx="2187169" cy="4994494"/>
            </a:xfrm>
            <a:custGeom>
              <a:avLst/>
              <a:gdLst/>
              <a:ahLst/>
              <a:cxnLst/>
              <a:rect r="r" b="b" t="t" l="l"/>
              <a:pathLst>
                <a:path h="4994494" w="2187169">
                  <a:moveTo>
                    <a:pt x="0" y="0"/>
                  </a:moveTo>
                  <a:lnTo>
                    <a:pt x="2187169" y="0"/>
                  </a:lnTo>
                  <a:lnTo>
                    <a:pt x="2187169" y="4994494"/>
                  </a:lnTo>
                  <a:lnTo>
                    <a:pt x="0" y="4994494"/>
                  </a:lnTo>
                  <a:close/>
                </a:path>
              </a:pathLst>
            </a:custGeom>
            <a:gradFill rotWithShape="true">
              <a:gsLst>
                <a:gs pos="0">
                  <a:srgbClr val="08070B">
                    <a:alpha val="0"/>
                  </a:srgbClr>
                </a:gs>
                <a:gs pos="100000">
                  <a:srgbClr val="08070B">
                    <a:alpha val="100000"/>
                  </a:srgbClr>
                </a:gs>
              </a:gsLst>
              <a:lin ang="0"/>
            </a:gradFill>
          </p:spPr>
        </p:sp>
        <p:sp>
          <p:nvSpPr>
            <p:cNvPr name="TextBox 6" id="6"/>
            <p:cNvSpPr txBox="true"/>
            <p:nvPr/>
          </p:nvSpPr>
          <p:spPr>
            <a:xfrm>
              <a:off x="0" y="28575"/>
              <a:ext cx="2187169" cy="4965919"/>
            </a:xfrm>
            <a:prstGeom prst="rect">
              <a:avLst/>
            </a:prstGeom>
          </p:spPr>
          <p:txBody>
            <a:bodyPr anchor="ctr" rtlCol="false" tIns="50800" lIns="50800" bIns="50800" rIns="50800"/>
            <a:lstStyle/>
            <a:p>
              <a:pPr algn="ctr">
                <a:lnSpc>
                  <a:spcPts val="2860"/>
                </a:lnSpc>
              </a:pPr>
            </a:p>
          </p:txBody>
        </p:sp>
      </p:grpSp>
      <p:grpSp>
        <p:nvGrpSpPr>
          <p:cNvPr name="Group 7" id="7"/>
          <p:cNvGrpSpPr/>
          <p:nvPr/>
        </p:nvGrpSpPr>
        <p:grpSpPr>
          <a:xfrm rot="0">
            <a:off x="1721282" y="6577316"/>
            <a:ext cx="4122521" cy="628883"/>
            <a:chOff x="0" y="0"/>
            <a:chExt cx="1085767" cy="165632"/>
          </a:xfrm>
        </p:grpSpPr>
        <p:sp>
          <p:nvSpPr>
            <p:cNvPr name="Freeform 8" id="8"/>
            <p:cNvSpPr/>
            <p:nvPr/>
          </p:nvSpPr>
          <p:spPr>
            <a:xfrm flipH="false" flipV="false" rot="0">
              <a:off x="0" y="0"/>
              <a:ext cx="1085767" cy="165632"/>
            </a:xfrm>
            <a:custGeom>
              <a:avLst/>
              <a:gdLst/>
              <a:ahLst/>
              <a:cxnLst/>
              <a:rect r="r" b="b" t="t" l="l"/>
              <a:pathLst>
                <a:path h="165632" w="1085767">
                  <a:moveTo>
                    <a:pt x="82816" y="0"/>
                  </a:moveTo>
                  <a:lnTo>
                    <a:pt x="1002951" y="0"/>
                  </a:lnTo>
                  <a:cubicBezTo>
                    <a:pt x="1024915" y="0"/>
                    <a:pt x="1045980" y="8725"/>
                    <a:pt x="1061511" y="24256"/>
                  </a:cubicBezTo>
                  <a:cubicBezTo>
                    <a:pt x="1077042" y="39787"/>
                    <a:pt x="1085767" y="60852"/>
                    <a:pt x="1085767" y="82816"/>
                  </a:cubicBezTo>
                  <a:lnTo>
                    <a:pt x="1085767" y="82816"/>
                  </a:lnTo>
                  <a:cubicBezTo>
                    <a:pt x="1085767" y="104780"/>
                    <a:pt x="1077042" y="125844"/>
                    <a:pt x="1061511" y="141375"/>
                  </a:cubicBezTo>
                  <a:cubicBezTo>
                    <a:pt x="1045980" y="156906"/>
                    <a:pt x="1024915" y="165632"/>
                    <a:pt x="1002951" y="165632"/>
                  </a:cubicBezTo>
                  <a:lnTo>
                    <a:pt x="82816" y="165632"/>
                  </a:lnTo>
                  <a:cubicBezTo>
                    <a:pt x="60852" y="165632"/>
                    <a:pt x="39787" y="156906"/>
                    <a:pt x="24256" y="141375"/>
                  </a:cubicBezTo>
                  <a:cubicBezTo>
                    <a:pt x="8725" y="125844"/>
                    <a:pt x="0" y="104780"/>
                    <a:pt x="0" y="82816"/>
                  </a:cubicBezTo>
                  <a:lnTo>
                    <a:pt x="0" y="82816"/>
                  </a:lnTo>
                  <a:cubicBezTo>
                    <a:pt x="0" y="60852"/>
                    <a:pt x="8725" y="39787"/>
                    <a:pt x="24256" y="24256"/>
                  </a:cubicBezTo>
                  <a:cubicBezTo>
                    <a:pt x="39787" y="8725"/>
                    <a:pt x="60852" y="0"/>
                    <a:pt x="82816" y="0"/>
                  </a:cubicBezTo>
                  <a:close/>
                </a:path>
              </a:pathLst>
            </a:custGeom>
            <a:ln w="28575" cap="rnd">
              <a:solidFill>
                <a:srgbClr val="FFFFFF"/>
              </a:solidFill>
              <a:prstDash val="solid"/>
              <a:round/>
            </a:ln>
          </p:spPr>
        </p:sp>
        <p:sp>
          <p:nvSpPr>
            <p:cNvPr name="TextBox 9" id="9"/>
            <p:cNvSpPr txBox="true"/>
            <p:nvPr/>
          </p:nvSpPr>
          <p:spPr>
            <a:xfrm>
              <a:off x="0" y="28575"/>
              <a:ext cx="1085767" cy="137057"/>
            </a:xfrm>
            <a:prstGeom prst="rect">
              <a:avLst/>
            </a:prstGeom>
          </p:spPr>
          <p:txBody>
            <a:bodyPr anchor="ctr" rtlCol="false" tIns="50800" lIns="50800" bIns="50800" rIns="50800"/>
            <a:lstStyle/>
            <a:p>
              <a:pPr algn="ctr">
                <a:lnSpc>
                  <a:spcPts val="2860"/>
                </a:lnSpc>
              </a:pPr>
              <a:r>
                <a:rPr lang="en-US" sz="2600">
                  <a:solidFill>
                    <a:srgbClr val="000000"/>
                  </a:solidFill>
                  <a:latin typeface="TT Hoves"/>
                  <a:ea typeface="TT Hoves"/>
                  <a:cs typeface="TT Hoves"/>
                  <a:sym typeface="TT Hoves"/>
                </a:rPr>
                <a:t>u</a:t>
              </a:r>
              <a:r>
                <a:rPr lang="en-US" sz="2600">
                  <a:solidFill>
                    <a:srgbClr val="FFFFFF"/>
                  </a:solidFill>
                  <a:latin typeface="TT Hoves"/>
                  <a:ea typeface="TT Hoves"/>
                  <a:cs typeface="TT Hoves"/>
                  <a:sym typeface="TT Hoves"/>
                </a:rPr>
                <a:t>Effortless remedies </a:t>
              </a:r>
            </a:p>
          </p:txBody>
        </p:sp>
      </p:grpSp>
      <p:sp>
        <p:nvSpPr>
          <p:cNvPr name="Freeform 10" id="10"/>
          <p:cNvSpPr/>
          <p:nvPr/>
        </p:nvSpPr>
        <p:spPr>
          <a:xfrm flipH="false" flipV="false" rot="-10800000">
            <a:off x="-3042545" y="1303633"/>
            <a:ext cx="4325677" cy="4114800"/>
          </a:xfrm>
          <a:custGeom>
            <a:avLst/>
            <a:gdLst/>
            <a:ahLst/>
            <a:cxnLst/>
            <a:rect r="r" b="b" t="t" l="l"/>
            <a:pathLst>
              <a:path h="4114800" w="4325677">
                <a:moveTo>
                  <a:pt x="0" y="0"/>
                </a:moveTo>
                <a:lnTo>
                  <a:pt x="4325677" y="0"/>
                </a:lnTo>
                <a:lnTo>
                  <a:pt x="432567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15651768" y="9046180"/>
            <a:ext cx="1607532" cy="350734"/>
          </a:xfrm>
          <a:custGeom>
            <a:avLst/>
            <a:gdLst/>
            <a:ahLst/>
            <a:cxnLst/>
            <a:rect r="r" b="b" t="t" l="l"/>
            <a:pathLst>
              <a:path h="350734" w="1607532">
                <a:moveTo>
                  <a:pt x="0" y="0"/>
                </a:moveTo>
                <a:lnTo>
                  <a:pt x="1607532" y="0"/>
                </a:lnTo>
                <a:lnTo>
                  <a:pt x="1607532" y="350734"/>
                </a:lnTo>
                <a:lnTo>
                  <a:pt x="0" y="35073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2" id="12"/>
          <p:cNvGrpSpPr/>
          <p:nvPr/>
        </p:nvGrpSpPr>
        <p:grpSpPr>
          <a:xfrm rot="0">
            <a:off x="5582420" y="8523083"/>
            <a:ext cx="2378174" cy="873831"/>
            <a:chOff x="0" y="0"/>
            <a:chExt cx="626350" cy="230145"/>
          </a:xfrm>
        </p:grpSpPr>
        <p:sp>
          <p:nvSpPr>
            <p:cNvPr name="Freeform 13" id="13"/>
            <p:cNvSpPr/>
            <p:nvPr/>
          </p:nvSpPr>
          <p:spPr>
            <a:xfrm flipH="false" flipV="false" rot="0">
              <a:off x="0" y="0"/>
              <a:ext cx="626350" cy="230145"/>
            </a:xfrm>
            <a:custGeom>
              <a:avLst/>
              <a:gdLst/>
              <a:ahLst/>
              <a:cxnLst/>
              <a:rect r="r" b="b" t="t" l="l"/>
              <a:pathLst>
                <a:path h="230145" w="626350">
                  <a:moveTo>
                    <a:pt x="0" y="0"/>
                  </a:moveTo>
                  <a:lnTo>
                    <a:pt x="626350" y="0"/>
                  </a:lnTo>
                  <a:lnTo>
                    <a:pt x="626350" y="230145"/>
                  </a:lnTo>
                  <a:lnTo>
                    <a:pt x="0" y="230145"/>
                  </a:lnTo>
                  <a:close/>
                </a:path>
              </a:pathLst>
            </a:custGeom>
            <a:gradFill rotWithShape="true">
              <a:gsLst>
                <a:gs pos="0">
                  <a:srgbClr val="8C52FF">
                    <a:alpha val="100000"/>
                  </a:srgbClr>
                </a:gs>
                <a:gs pos="100000">
                  <a:srgbClr val="5CE1E6">
                    <a:alpha val="100000"/>
                  </a:srgbClr>
                </a:gs>
              </a:gsLst>
              <a:lin ang="0"/>
            </a:gradFill>
          </p:spPr>
        </p:sp>
        <p:sp>
          <p:nvSpPr>
            <p:cNvPr name="TextBox 14" id="14"/>
            <p:cNvSpPr txBox="true"/>
            <p:nvPr/>
          </p:nvSpPr>
          <p:spPr>
            <a:xfrm>
              <a:off x="0" y="28575"/>
              <a:ext cx="626350" cy="201570"/>
            </a:xfrm>
            <a:prstGeom prst="rect">
              <a:avLst/>
            </a:prstGeom>
          </p:spPr>
          <p:txBody>
            <a:bodyPr anchor="ctr" rtlCol="false" tIns="50800" lIns="50800" bIns="50800" rIns="50800"/>
            <a:lstStyle/>
            <a:p>
              <a:pPr algn="ctr">
                <a:lnSpc>
                  <a:spcPts val="2860"/>
                </a:lnSpc>
              </a:pPr>
              <a:r>
                <a:rPr lang="en-US" sz="2600">
                  <a:solidFill>
                    <a:srgbClr val="000000"/>
                  </a:solidFill>
                  <a:latin typeface="TT Hoves"/>
                  <a:ea typeface="TT Hoves"/>
                  <a:cs typeface="TT Hoves"/>
                  <a:sym typeface="TT Hoves"/>
                </a:rPr>
                <a:t>100% success </a:t>
              </a:r>
            </a:p>
          </p:txBody>
        </p:sp>
      </p:grpSp>
      <p:sp>
        <p:nvSpPr>
          <p:cNvPr name="TextBox 15" id="15"/>
          <p:cNvSpPr txBox="true"/>
          <p:nvPr/>
        </p:nvSpPr>
        <p:spPr>
          <a:xfrm rot="0">
            <a:off x="1028700" y="1657822"/>
            <a:ext cx="15893272" cy="1149351"/>
          </a:xfrm>
          <a:prstGeom prst="rect">
            <a:avLst/>
          </a:prstGeom>
        </p:spPr>
        <p:txBody>
          <a:bodyPr anchor="t" rtlCol="false" tIns="0" lIns="0" bIns="0" rIns="0">
            <a:spAutoFit/>
          </a:bodyPr>
          <a:lstStyle/>
          <a:p>
            <a:pPr algn="l">
              <a:lnSpc>
                <a:spcPts val="8800"/>
              </a:lnSpc>
            </a:pPr>
            <a:r>
              <a:rPr lang="en-US" sz="8000" b="true">
                <a:solidFill>
                  <a:srgbClr val="FFFFFF"/>
                </a:solidFill>
                <a:latin typeface="TT Hoves Bold"/>
                <a:ea typeface="TT Hoves Bold"/>
                <a:cs typeface="TT Hoves Bold"/>
                <a:sym typeface="TT Hoves Bold"/>
              </a:rPr>
              <a:t>SPENT A LOT ON ASTROLOGERS</a:t>
            </a:r>
          </a:p>
        </p:txBody>
      </p:sp>
      <p:sp>
        <p:nvSpPr>
          <p:cNvPr name="TextBox 16" id="16"/>
          <p:cNvSpPr txBox="true"/>
          <p:nvPr/>
        </p:nvSpPr>
        <p:spPr>
          <a:xfrm rot="0">
            <a:off x="1197364" y="3570590"/>
            <a:ext cx="15893272" cy="773434"/>
          </a:xfrm>
          <a:prstGeom prst="rect">
            <a:avLst/>
          </a:prstGeom>
        </p:spPr>
        <p:txBody>
          <a:bodyPr anchor="t" rtlCol="false" tIns="0" lIns="0" bIns="0" rIns="0">
            <a:spAutoFit/>
          </a:bodyPr>
          <a:lstStyle/>
          <a:p>
            <a:pPr algn="l">
              <a:lnSpc>
                <a:spcPts val="5940"/>
              </a:lnSpc>
            </a:pPr>
            <a:r>
              <a:rPr lang="en-US" sz="5400" b="true">
                <a:solidFill>
                  <a:srgbClr val="FFFFFF"/>
                </a:solidFill>
                <a:latin typeface="TT Hoves Bold"/>
                <a:ea typeface="TT Hoves Bold"/>
                <a:cs typeface="TT Hoves Bold"/>
                <a:sym typeface="TT Hoves Bold"/>
              </a:rPr>
              <a:t>NO SOLUTION OF PROBLEM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8070B"/>
        </a:solidFill>
      </p:bgPr>
    </p:bg>
    <p:spTree>
      <p:nvGrpSpPr>
        <p:cNvPr id="1" name=""/>
        <p:cNvGrpSpPr/>
        <p:nvPr/>
      </p:nvGrpSpPr>
      <p:grpSpPr>
        <a:xfrm>
          <a:off x="0" y="0"/>
          <a:ext cx="0" cy="0"/>
          <a:chOff x="0" y="0"/>
          <a:chExt cx="0" cy="0"/>
        </a:xfrm>
      </p:grpSpPr>
      <p:sp>
        <p:nvSpPr>
          <p:cNvPr name="Freeform 2" id="2"/>
          <p:cNvSpPr/>
          <p:nvPr/>
        </p:nvSpPr>
        <p:spPr>
          <a:xfrm flipH="false" flipV="false" rot="0">
            <a:off x="-230410" y="-244425"/>
            <a:ext cx="12422038" cy="10983343"/>
          </a:xfrm>
          <a:custGeom>
            <a:avLst/>
            <a:gdLst/>
            <a:ahLst/>
            <a:cxnLst/>
            <a:rect r="r" b="b" t="t" l="l"/>
            <a:pathLst>
              <a:path h="10983343" w="12422038">
                <a:moveTo>
                  <a:pt x="0" y="0"/>
                </a:moveTo>
                <a:lnTo>
                  <a:pt x="12422038" y="0"/>
                </a:lnTo>
                <a:lnTo>
                  <a:pt x="12422038" y="10983344"/>
                </a:lnTo>
                <a:lnTo>
                  <a:pt x="0" y="10983344"/>
                </a:lnTo>
                <a:lnTo>
                  <a:pt x="0" y="0"/>
                </a:lnTo>
                <a:close/>
              </a:path>
            </a:pathLst>
          </a:custGeom>
          <a:blipFill>
            <a:blip r:embed="rId2"/>
            <a:stretch>
              <a:fillRect l="-16730" t="0" r="-16730" b="0"/>
            </a:stretch>
          </a:blipFill>
        </p:spPr>
      </p:sp>
      <p:grpSp>
        <p:nvGrpSpPr>
          <p:cNvPr name="Group 3" id="3"/>
          <p:cNvGrpSpPr/>
          <p:nvPr/>
        </p:nvGrpSpPr>
        <p:grpSpPr>
          <a:xfrm rot="0">
            <a:off x="1931491" y="-352069"/>
            <a:ext cx="10574104" cy="11021056"/>
            <a:chOff x="0" y="0"/>
            <a:chExt cx="2784949" cy="2902665"/>
          </a:xfrm>
        </p:grpSpPr>
        <p:sp>
          <p:nvSpPr>
            <p:cNvPr name="Freeform 4" id="4"/>
            <p:cNvSpPr/>
            <p:nvPr/>
          </p:nvSpPr>
          <p:spPr>
            <a:xfrm flipH="false" flipV="false" rot="0">
              <a:off x="0" y="0"/>
              <a:ext cx="2784949" cy="2902665"/>
            </a:xfrm>
            <a:custGeom>
              <a:avLst/>
              <a:gdLst/>
              <a:ahLst/>
              <a:cxnLst/>
              <a:rect r="r" b="b" t="t" l="l"/>
              <a:pathLst>
                <a:path h="2902665" w="2784949">
                  <a:moveTo>
                    <a:pt x="0" y="0"/>
                  </a:moveTo>
                  <a:lnTo>
                    <a:pt x="2784949" y="0"/>
                  </a:lnTo>
                  <a:lnTo>
                    <a:pt x="2784949" y="2902665"/>
                  </a:lnTo>
                  <a:lnTo>
                    <a:pt x="0" y="2902665"/>
                  </a:lnTo>
                  <a:close/>
                </a:path>
              </a:pathLst>
            </a:custGeom>
            <a:gradFill rotWithShape="true">
              <a:gsLst>
                <a:gs pos="0">
                  <a:srgbClr val="08070B">
                    <a:alpha val="0"/>
                  </a:srgbClr>
                </a:gs>
                <a:gs pos="100000">
                  <a:srgbClr val="08070B">
                    <a:alpha val="100000"/>
                  </a:srgbClr>
                </a:gs>
              </a:gsLst>
              <a:lin ang="0"/>
            </a:gradFill>
          </p:spPr>
        </p:sp>
        <p:sp>
          <p:nvSpPr>
            <p:cNvPr name="TextBox 5" id="5"/>
            <p:cNvSpPr txBox="true"/>
            <p:nvPr/>
          </p:nvSpPr>
          <p:spPr>
            <a:xfrm>
              <a:off x="0" y="28575"/>
              <a:ext cx="2784949" cy="2874090"/>
            </a:xfrm>
            <a:prstGeom prst="rect">
              <a:avLst/>
            </a:prstGeom>
          </p:spPr>
          <p:txBody>
            <a:bodyPr anchor="ctr" rtlCol="false" tIns="50800" lIns="50800" bIns="50800" rIns="50800"/>
            <a:lstStyle/>
            <a:p>
              <a:pPr algn="ctr">
                <a:lnSpc>
                  <a:spcPts val="2860"/>
                </a:lnSpc>
              </a:pPr>
            </a:p>
          </p:txBody>
        </p:sp>
      </p:grpSp>
      <p:grpSp>
        <p:nvGrpSpPr>
          <p:cNvPr name="Group 6" id="6"/>
          <p:cNvGrpSpPr/>
          <p:nvPr/>
        </p:nvGrpSpPr>
        <p:grpSpPr>
          <a:xfrm rot="0">
            <a:off x="9999143" y="2908633"/>
            <a:ext cx="4122521" cy="628883"/>
            <a:chOff x="0" y="0"/>
            <a:chExt cx="1085767" cy="165632"/>
          </a:xfrm>
        </p:grpSpPr>
        <p:sp>
          <p:nvSpPr>
            <p:cNvPr name="Freeform 7" id="7"/>
            <p:cNvSpPr/>
            <p:nvPr/>
          </p:nvSpPr>
          <p:spPr>
            <a:xfrm flipH="false" flipV="false" rot="0">
              <a:off x="0" y="0"/>
              <a:ext cx="1085767" cy="165632"/>
            </a:xfrm>
            <a:custGeom>
              <a:avLst/>
              <a:gdLst/>
              <a:ahLst/>
              <a:cxnLst/>
              <a:rect r="r" b="b" t="t" l="l"/>
              <a:pathLst>
                <a:path h="165632" w="1085767">
                  <a:moveTo>
                    <a:pt x="82816" y="0"/>
                  </a:moveTo>
                  <a:lnTo>
                    <a:pt x="1002951" y="0"/>
                  </a:lnTo>
                  <a:cubicBezTo>
                    <a:pt x="1024915" y="0"/>
                    <a:pt x="1045980" y="8725"/>
                    <a:pt x="1061511" y="24256"/>
                  </a:cubicBezTo>
                  <a:cubicBezTo>
                    <a:pt x="1077042" y="39787"/>
                    <a:pt x="1085767" y="60852"/>
                    <a:pt x="1085767" y="82816"/>
                  </a:cubicBezTo>
                  <a:lnTo>
                    <a:pt x="1085767" y="82816"/>
                  </a:lnTo>
                  <a:cubicBezTo>
                    <a:pt x="1085767" y="104780"/>
                    <a:pt x="1077042" y="125844"/>
                    <a:pt x="1061511" y="141375"/>
                  </a:cubicBezTo>
                  <a:cubicBezTo>
                    <a:pt x="1045980" y="156906"/>
                    <a:pt x="1024915" y="165632"/>
                    <a:pt x="1002951" y="165632"/>
                  </a:cubicBezTo>
                  <a:lnTo>
                    <a:pt x="82816" y="165632"/>
                  </a:lnTo>
                  <a:cubicBezTo>
                    <a:pt x="60852" y="165632"/>
                    <a:pt x="39787" y="156906"/>
                    <a:pt x="24256" y="141375"/>
                  </a:cubicBezTo>
                  <a:cubicBezTo>
                    <a:pt x="8725" y="125844"/>
                    <a:pt x="0" y="104780"/>
                    <a:pt x="0" y="82816"/>
                  </a:cubicBezTo>
                  <a:lnTo>
                    <a:pt x="0" y="82816"/>
                  </a:lnTo>
                  <a:cubicBezTo>
                    <a:pt x="0" y="60852"/>
                    <a:pt x="8725" y="39787"/>
                    <a:pt x="24256" y="24256"/>
                  </a:cubicBezTo>
                  <a:cubicBezTo>
                    <a:pt x="39787" y="8725"/>
                    <a:pt x="60852" y="0"/>
                    <a:pt x="82816" y="0"/>
                  </a:cubicBezTo>
                  <a:close/>
                </a:path>
              </a:pathLst>
            </a:custGeom>
            <a:ln w="28575" cap="rnd">
              <a:solidFill>
                <a:srgbClr val="FFFFFF"/>
              </a:solidFill>
              <a:prstDash val="solid"/>
              <a:round/>
            </a:ln>
          </p:spPr>
        </p:sp>
        <p:sp>
          <p:nvSpPr>
            <p:cNvPr name="TextBox 8" id="8"/>
            <p:cNvSpPr txBox="true"/>
            <p:nvPr/>
          </p:nvSpPr>
          <p:spPr>
            <a:xfrm>
              <a:off x="0" y="28575"/>
              <a:ext cx="1085767" cy="137057"/>
            </a:xfrm>
            <a:prstGeom prst="rect">
              <a:avLst/>
            </a:prstGeom>
          </p:spPr>
          <p:txBody>
            <a:bodyPr anchor="ctr" rtlCol="false" tIns="50800" lIns="50800" bIns="50800" rIns="50800"/>
            <a:lstStyle/>
            <a:p>
              <a:pPr algn="ctr">
                <a:lnSpc>
                  <a:spcPts val="2860"/>
                </a:lnSpc>
              </a:pPr>
            </a:p>
          </p:txBody>
        </p:sp>
      </p:grpSp>
      <p:sp>
        <p:nvSpPr>
          <p:cNvPr name="Freeform 9" id="9"/>
          <p:cNvSpPr/>
          <p:nvPr/>
        </p:nvSpPr>
        <p:spPr>
          <a:xfrm flipH="false" flipV="false" rot="0">
            <a:off x="14635609" y="8229600"/>
            <a:ext cx="6306207" cy="4114800"/>
          </a:xfrm>
          <a:custGeom>
            <a:avLst/>
            <a:gdLst/>
            <a:ahLst/>
            <a:cxnLst/>
            <a:rect r="r" b="b" t="t" l="l"/>
            <a:pathLst>
              <a:path h="4114800" w="6306207">
                <a:moveTo>
                  <a:pt x="0" y="0"/>
                </a:moveTo>
                <a:lnTo>
                  <a:pt x="6306206" y="0"/>
                </a:lnTo>
                <a:lnTo>
                  <a:pt x="630620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9999143" y="5323447"/>
            <a:ext cx="7260157" cy="3575050"/>
          </a:xfrm>
          <a:prstGeom prst="rect">
            <a:avLst/>
          </a:prstGeom>
        </p:spPr>
        <p:txBody>
          <a:bodyPr anchor="t" rtlCol="false" tIns="0" lIns="0" bIns="0" rIns="0">
            <a:spAutoFit/>
          </a:bodyPr>
          <a:lstStyle/>
          <a:p>
            <a:pPr algn="l">
              <a:lnSpc>
                <a:spcPts val="9349"/>
              </a:lnSpc>
            </a:pPr>
            <a:r>
              <a:rPr lang="en-US" sz="8499" b="true">
                <a:solidFill>
                  <a:srgbClr val="FFFFFF"/>
                </a:solidFill>
                <a:latin typeface="TT Hoves Bold"/>
                <a:ea typeface="TT Hoves Bold"/>
                <a:cs typeface="TT Hoves Bold"/>
                <a:sym typeface="TT Hoves Bold"/>
              </a:rPr>
              <a:t>KNOW YOUR CONCERN @101 ONLY </a:t>
            </a:r>
          </a:p>
        </p:txBody>
      </p:sp>
      <p:sp>
        <p:nvSpPr>
          <p:cNvPr name="TextBox 11" id="11"/>
          <p:cNvSpPr txBox="true"/>
          <p:nvPr/>
        </p:nvSpPr>
        <p:spPr>
          <a:xfrm rot="0">
            <a:off x="10241496" y="3064324"/>
            <a:ext cx="4082403" cy="346075"/>
          </a:xfrm>
          <a:prstGeom prst="rect">
            <a:avLst/>
          </a:prstGeom>
        </p:spPr>
        <p:txBody>
          <a:bodyPr anchor="t" rtlCol="false" tIns="0" lIns="0" bIns="0" rIns="0">
            <a:spAutoFit/>
          </a:bodyPr>
          <a:lstStyle/>
          <a:p>
            <a:pPr algn="l">
              <a:lnSpc>
                <a:spcPts val="2750"/>
              </a:lnSpc>
            </a:pPr>
            <a:r>
              <a:rPr lang="en-US" sz="2500">
                <a:solidFill>
                  <a:srgbClr val="FFFFFF"/>
                </a:solidFill>
                <a:latin typeface="TT Hoves"/>
                <a:ea typeface="TT Hoves"/>
                <a:cs typeface="TT Hoves"/>
                <a:sym typeface="TT Hoves"/>
              </a:rPr>
              <a:t>limited time first 10 only</a:t>
            </a:r>
          </a:p>
        </p:txBody>
      </p:sp>
      <p:sp>
        <p:nvSpPr>
          <p:cNvPr name="Freeform 12" id="12"/>
          <p:cNvSpPr/>
          <p:nvPr/>
        </p:nvSpPr>
        <p:spPr>
          <a:xfrm flipH="false" flipV="false" rot="0">
            <a:off x="1028700" y="853333"/>
            <a:ext cx="1607532" cy="350734"/>
          </a:xfrm>
          <a:custGeom>
            <a:avLst/>
            <a:gdLst/>
            <a:ahLst/>
            <a:cxnLst/>
            <a:rect r="r" b="b" t="t" l="l"/>
            <a:pathLst>
              <a:path h="350734" w="1607532">
                <a:moveTo>
                  <a:pt x="0" y="0"/>
                </a:moveTo>
                <a:lnTo>
                  <a:pt x="1607532" y="0"/>
                </a:lnTo>
                <a:lnTo>
                  <a:pt x="1607532" y="350734"/>
                </a:lnTo>
                <a:lnTo>
                  <a:pt x="0" y="350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555" r="0" b="-5555"/>
            </a:stretch>
          </a:blipFill>
        </p:spPr>
      </p:sp>
      <p:grpSp>
        <p:nvGrpSpPr>
          <p:cNvPr name="Group 3" id="3"/>
          <p:cNvGrpSpPr/>
          <p:nvPr/>
        </p:nvGrpSpPr>
        <p:grpSpPr>
          <a:xfrm rot="-10800000">
            <a:off x="-274510" y="-239577"/>
            <a:ext cx="17774303" cy="10766154"/>
            <a:chOff x="0" y="0"/>
            <a:chExt cx="4681298" cy="2835530"/>
          </a:xfrm>
        </p:grpSpPr>
        <p:sp>
          <p:nvSpPr>
            <p:cNvPr name="Freeform 4" id="4"/>
            <p:cNvSpPr/>
            <p:nvPr/>
          </p:nvSpPr>
          <p:spPr>
            <a:xfrm flipH="false" flipV="false" rot="0">
              <a:off x="0" y="0"/>
              <a:ext cx="4681298" cy="2835530"/>
            </a:xfrm>
            <a:custGeom>
              <a:avLst/>
              <a:gdLst/>
              <a:ahLst/>
              <a:cxnLst/>
              <a:rect r="r" b="b" t="t" l="l"/>
              <a:pathLst>
                <a:path h="2835530" w="4681298">
                  <a:moveTo>
                    <a:pt x="0" y="0"/>
                  </a:moveTo>
                  <a:lnTo>
                    <a:pt x="4681298" y="0"/>
                  </a:lnTo>
                  <a:lnTo>
                    <a:pt x="4681298" y="2835530"/>
                  </a:lnTo>
                  <a:lnTo>
                    <a:pt x="0" y="2835530"/>
                  </a:lnTo>
                  <a:close/>
                </a:path>
              </a:pathLst>
            </a:custGeom>
            <a:gradFill rotWithShape="true">
              <a:gsLst>
                <a:gs pos="0">
                  <a:srgbClr val="08070B">
                    <a:alpha val="0"/>
                  </a:srgbClr>
                </a:gs>
                <a:gs pos="100000">
                  <a:srgbClr val="08070B">
                    <a:alpha val="100000"/>
                  </a:srgbClr>
                </a:gs>
              </a:gsLst>
              <a:lin ang="0"/>
            </a:gradFill>
          </p:spPr>
        </p:sp>
        <p:sp>
          <p:nvSpPr>
            <p:cNvPr name="TextBox 5" id="5"/>
            <p:cNvSpPr txBox="true"/>
            <p:nvPr/>
          </p:nvSpPr>
          <p:spPr>
            <a:xfrm>
              <a:off x="0" y="28575"/>
              <a:ext cx="4681298" cy="2806955"/>
            </a:xfrm>
            <a:prstGeom prst="rect">
              <a:avLst/>
            </a:prstGeom>
          </p:spPr>
          <p:txBody>
            <a:bodyPr anchor="ctr" rtlCol="false" tIns="50800" lIns="50800" bIns="50800" rIns="50800"/>
            <a:lstStyle/>
            <a:p>
              <a:pPr algn="ctr">
                <a:lnSpc>
                  <a:spcPts val="2860"/>
                </a:lnSpc>
              </a:pPr>
            </a:p>
          </p:txBody>
        </p:sp>
      </p:grpSp>
      <p:sp>
        <p:nvSpPr>
          <p:cNvPr name="Freeform 6" id="6"/>
          <p:cNvSpPr/>
          <p:nvPr/>
        </p:nvSpPr>
        <p:spPr>
          <a:xfrm flipH="false" flipV="false" rot="0">
            <a:off x="12937420" y="2890021"/>
            <a:ext cx="6623421" cy="4114800"/>
          </a:xfrm>
          <a:custGeom>
            <a:avLst/>
            <a:gdLst/>
            <a:ahLst/>
            <a:cxnLst/>
            <a:rect r="r" b="b" t="t" l="l"/>
            <a:pathLst>
              <a:path h="4114800" w="6623421">
                <a:moveTo>
                  <a:pt x="0" y="0"/>
                </a:moveTo>
                <a:lnTo>
                  <a:pt x="6623420" y="0"/>
                </a:lnTo>
                <a:lnTo>
                  <a:pt x="662342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4178889" y="899714"/>
            <a:ext cx="9930221" cy="5635625"/>
          </a:xfrm>
          <a:prstGeom prst="rect">
            <a:avLst/>
          </a:prstGeom>
        </p:spPr>
        <p:txBody>
          <a:bodyPr anchor="t" rtlCol="false" tIns="0" lIns="0" bIns="0" rIns="0">
            <a:spAutoFit/>
          </a:bodyPr>
          <a:lstStyle/>
          <a:p>
            <a:pPr algn="l">
              <a:lnSpc>
                <a:spcPts val="22000"/>
              </a:lnSpc>
            </a:pPr>
            <a:r>
              <a:rPr lang="en-US" sz="20000" b="true">
                <a:solidFill>
                  <a:srgbClr val="FFFFFF"/>
                </a:solidFill>
                <a:latin typeface="TT Hoves Bold"/>
                <a:ea typeface="TT Hoves Bold"/>
                <a:cs typeface="TT Hoves Bold"/>
                <a:sym typeface="TT Hoves Bold"/>
              </a:rPr>
              <a:t>BOOK A TALK </a:t>
            </a:r>
          </a:p>
        </p:txBody>
      </p:sp>
      <p:sp>
        <p:nvSpPr>
          <p:cNvPr name="TextBox 8" id="8"/>
          <p:cNvSpPr txBox="true"/>
          <p:nvPr/>
        </p:nvSpPr>
        <p:spPr>
          <a:xfrm rot="0">
            <a:off x="5980516" y="6552114"/>
            <a:ext cx="10068980" cy="2844800"/>
          </a:xfrm>
          <a:prstGeom prst="rect">
            <a:avLst/>
          </a:prstGeom>
        </p:spPr>
        <p:txBody>
          <a:bodyPr anchor="t" rtlCol="false" tIns="0" lIns="0" bIns="0" rIns="0">
            <a:spAutoFit/>
          </a:bodyPr>
          <a:lstStyle/>
          <a:p>
            <a:pPr algn="l">
              <a:lnSpc>
                <a:spcPts val="22000"/>
              </a:lnSpc>
            </a:pPr>
            <a:r>
              <a:rPr lang="en-US" sz="20000" b="true">
                <a:solidFill>
                  <a:srgbClr val="FFFFFF"/>
                </a:solidFill>
                <a:latin typeface="TT Hoves Bold"/>
                <a:ea typeface="TT Hoves Bold"/>
                <a:cs typeface="TT Hoves Bold"/>
                <a:sym typeface="TT Hoves Bold"/>
              </a:rPr>
              <a:t>30 MIN</a:t>
            </a:r>
          </a:p>
        </p:txBody>
      </p:sp>
      <p:sp>
        <p:nvSpPr>
          <p:cNvPr name="TextBox 9" id="9"/>
          <p:cNvSpPr txBox="true"/>
          <p:nvPr/>
        </p:nvSpPr>
        <p:spPr>
          <a:xfrm rot="0">
            <a:off x="1476504" y="7654085"/>
            <a:ext cx="3973067" cy="492125"/>
          </a:xfrm>
          <a:prstGeom prst="rect">
            <a:avLst/>
          </a:prstGeom>
        </p:spPr>
        <p:txBody>
          <a:bodyPr anchor="t" rtlCol="false" tIns="0" lIns="0" bIns="0" rIns="0">
            <a:spAutoFit/>
          </a:bodyPr>
          <a:lstStyle/>
          <a:p>
            <a:pPr algn="l">
              <a:lnSpc>
                <a:spcPts val="3850"/>
              </a:lnSpc>
            </a:pPr>
            <a:r>
              <a:rPr lang="en-US" sz="3500">
                <a:solidFill>
                  <a:srgbClr val="FFFFFF"/>
                </a:solidFill>
                <a:latin typeface="TT Hoves"/>
                <a:ea typeface="TT Hoves"/>
                <a:cs typeface="TT Hoves"/>
                <a:sym typeface="TT Hoves"/>
              </a:rPr>
              <a:t>Just @501/-</a:t>
            </a:r>
          </a:p>
        </p:txBody>
      </p:sp>
      <p:sp>
        <p:nvSpPr>
          <p:cNvPr name="TextBox 10" id="10"/>
          <p:cNvSpPr txBox="true"/>
          <p:nvPr/>
        </p:nvSpPr>
        <p:spPr>
          <a:xfrm rot="0">
            <a:off x="13960999" y="1038225"/>
            <a:ext cx="3115104" cy="568325"/>
          </a:xfrm>
          <a:prstGeom prst="rect">
            <a:avLst/>
          </a:prstGeom>
        </p:spPr>
        <p:txBody>
          <a:bodyPr anchor="t" rtlCol="false" tIns="0" lIns="0" bIns="0" rIns="0">
            <a:spAutoFit/>
          </a:bodyPr>
          <a:lstStyle/>
          <a:p>
            <a:pPr algn="r">
              <a:lnSpc>
                <a:spcPts val="2200"/>
              </a:lnSpc>
            </a:pPr>
            <a:r>
              <a:rPr lang="en-US" sz="2000">
                <a:solidFill>
                  <a:srgbClr val="FFFFFF"/>
                </a:solidFill>
                <a:latin typeface="TT Hoves"/>
                <a:ea typeface="TT Hoves"/>
                <a:cs typeface="TT Hoves"/>
                <a:sym typeface="TT Hoves"/>
              </a:rPr>
              <a:t>www.astrowelllness.in</a:t>
            </a:r>
          </a:p>
          <a:p>
            <a:pPr algn="r">
              <a:lnSpc>
                <a:spcPts val="2200"/>
              </a:lnSpc>
            </a:pPr>
          </a:p>
        </p:txBody>
      </p:sp>
      <p:sp>
        <p:nvSpPr>
          <p:cNvPr name="Freeform 11" id="11"/>
          <p:cNvSpPr/>
          <p:nvPr/>
        </p:nvSpPr>
        <p:spPr>
          <a:xfrm flipH="false" flipV="false" rot="0">
            <a:off x="15651768" y="9046180"/>
            <a:ext cx="1607532" cy="350734"/>
          </a:xfrm>
          <a:custGeom>
            <a:avLst/>
            <a:gdLst/>
            <a:ahLst/>
            <a:cxnLst/>
            <a:rect r="r" b="b" t="t" l="l"/>
            <a:pathLst>
              <a:path h="350734" w="1607532">
                <a:moveTo>
                  <a:pt x="0" y="0"/>
                </a:moveTo>
                <a:lnTo>
                  <a:pt x="1607532" y="0"/>
                </a:lnTo>
                <a:lnTo>
                  <a:pt x="1607532" y="350734"/>
                </a:lnTo>
                <a:lnTo>
                  <a:pt x="0" y="350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1333" r="0" b="-21333"/>
            </a:stretch>
          </a:blipFill>
        </p:spPr>
      </p:sp>
      <p:grpSp>
        <p:nvGrpSpPr>
          <p:cNvPr name="Group 3" id="3"/>
          <p:cNvGrpSpPr/>
          <p:nvPr/>
        </p:nvGrpSpPr>
        <p:grpSpPr>
          <a:xfrm rot="0">
            <a:off x="1735601" y="4188761"/>
            <a:ext cx="7194377" cy="3018757"/>
            <a:chOff x="0" y="0"/>
            <a:chExt cx="968543" cy="406400"/>
          </a:xfrm>
        </p:grpSpPr>
        <p:sp>
          <p:nvSpPr>
            <p:cNvPr name="Freeform 4" id="4"/>
            <p:cNvSpPr/>
            <p:nvPr/>
          </p:nvSpPr>
          <p:spPr>
            <a:xfrm flipH="false" flipV="false" rot="0">
              <a:off x="0" y="0"/>
              <a:ext cx="968543" cy="406400"/>
            </a:xfrm>
            <a:custGeom>
              <a:avLst/>
              <a:gdLst/>
              <a:ahLst/>
              <a:cxnLst/>
              <a:rect r="r" b="b" t="t" l="l"/>
              <a:pathLst>
                <a:path h="406400" w="968543">
                  <a:moveTo>
                    <a:pt x="765343" y="0"/>
                  </a:moveTo>
                  <a:cubicBezTo>
                    <a:pt x="877573" y="0"/>
                    <a:pt x="968543" y="90970"/>
                    <a:pt x="968543" y="203200"/>
                  </a:cubicBezTo>
                  <a:cubicBezTo>
                    <a:pt x="968543" y="315430"/>
                    <a:pt x="877573" y="406400"/>
                    <a:pt x="765343" y="406400"/>
                  </a:cubicBezTo>
                  <a:lnTo>
                    <a:pt x="203200" y="406400"/>
                  </a:lnTo>
                  <a:cubicBezTo>
                    <a:pt x="90970" y="406400"/>
                    <a:pt x="0" y="315430"/>
                    <a:pt x="0" y="203200"/>
                  </a:cubicBezTo>
                  <a:cubicBezTo>
                    <a:pt x="0" y="90970"/>
                    <a:pt x="90970" y="0"/>
                    <a:pt x="203200" y="0"/>
                  </a:cubicBezTo>
                  <a:lnTo>
                    <a:pt x="765343" y="0"/>
                  </a:lnTo>
                </a:path>
              </a:pathLst>
            </a:custGeom>
            <a:blipFill>
              <a:blip r:embed="rId3"/>
              <a:stretch>
                <a:fillRect l="0" t="-17524" r="0" b="-17524"/>
              </a:stretch>
            </a:blipFill>
          </p:spPr>
        </p:sp>
      </p:grpSp>
      <p:grpSp>
        <p:nvGrpSpPr>
          <p:cNvPr name="Group 5" id="5"/>
          <p:cNvGrpSpPr/>
          <p:nvPr/>
        </p:nvGrpSpPr>
        <p:grpSpPr>
          <a:xfrm rot="0">
            <a:off x="9377630" y="4188761"/>
            <a:ext cx="7174769" cy="3018757"/>
            <a:chOff x="0" y="0"/>
            <a:chExt cx="965903" cy="406400"/>
          </a:xfrm>
        </p:grpSpPr>
        <p:sp>
          <p:nvSpPr>
            <p:cNvPr name="Freeform 6" id="6"/>
            <p:cNvSpPr/>
            <p:nvPr/>
          </p:nvSpPr>
          <p:spPr>
            <a:xfrm flipH="false" flipV="false" rot="0">
              <a:off x="0" y="0"/>
              <a:ext cx="965903" cy="406400"/>
            </a:xfrm>
            <a:custGeom>
              <a:avLst/>
              <a:gdLst/>
              <a:ahLst/>
              <a:cxnLst/>
              <a:rect r="r" b="b" t="t" l="l"/>
              <a:pathLst>
                <a:path h="406400" w="965903">
                  <a:moveTo>
                    <a:pt x="762703" y="0"/>
                  </a:moveTo>
                  <a:cubicBezTo>
                    <a:pt x="874933" y="0"/>
                    <a:pt x="965903" y="90970"/>
                    <a:pt x="965903" y="203200"/>
                  </a:cubicBezTo>
                  <a:cubicBezTo>
                    <a:pt x="965903" y="315430"/>
                    <a:pt x="874933" y="406400"/>
                    <a:pt x="762703" y="406400"/>
                  </a:cubicBezTo>
                  <a:lnTo>
                    <a:pt x="203200" y="406400"/>
                  </a:lnTo>
                  <a:cubicBezTo>
                    <a:pt x="90970" y="406400"/>
                    <a:pt x="0" y="315430"/>
                    <a:pt x="0" y="203200"/>
                  </a:cubicBezTo>
                  <a:cubicBezTo>
                    <a:pt x="0" y="90970"/>
                    <a:pt x="90970" y="0"/>
                    <a:pt x="203200" y="0"/>
                  </a:cubicBezTo>
                  <a:lnTo>
                    <a:pt x="762703" y="0"/>
                  </a:lnTo>
                </a:path>
              </a:pathLst>
            </a:custGeom>
            <a:blipFill>
              <a:blip r:embed="rId4"/>
              <a:stretch>
                <a:fillRect l="0" t="-21301" r="0" b="-21301"/>
              </a:stretch>
            </a:blipFill>
          </p:spPr>
        </p:sp>
      </p:grpSp>
      <p:sp>
        <p:nvSpPr>
          <p:cNvPr name="TextBox 7" id="7"/>
          <p:cNvSpPr txBox="true"/>
          <p:nvPr/>
        </p:nvSpPr>
        <p:spPr>
          <a:xfrm rot="0">
            <a:off x="1375644" y="517537"/>
            <a:ext cx="15176755" cy="1825504"/>
          </a:xfrm>
          <a:prstGeom prst="rect">
            <a:avLst/>
          </a:prstGeom>
        </p:spPr>
        <p:txBody>
          <a:bodyPr anchor="t" rtlCol="false" tIns="0" lIns="0" bIns="0" rIns="0">
            <a:spAutoFit/>
          </a:bodyPr>
          <a:lstStyle/>
          <a:p>
            <a:pPr algn="ctr">
              <a:lnSpc>
                <a:spcPts val="7126"/>
              </a:lnSpc>
            </a:pPr>
            <a:r>
              <a:rPr lang="en-US" b="true" sz="6478">
                <a:solidFill>
                  <a:srgbClr val="FFFFFF"/>
                </a:solidFill>
                <a:latin typeface="TT Hoves Bold"/>
                <a:ea typeface="TT Hoves Bold"/>
                <a:cs typeface="TT Hoves Bold"/>
                <a:sym typeface="TT Hoves Bold"/>
              </a:rPr>
              <a:t>DISCOV</a:t>
            </a:r>
            <a:r>
              <a:rPr lang="en-US" b="true" sz="6478">
                <a:solidFill>
                  <a:srgbClr val="FFFFFF"/>
                </a:solidFill>
                <a:latin typeface="TT Hoves Bold"/>
                <a:ea typeface="TT Hoves Bold"/>
                <a:cs typeface="TT Hoves Bold"/>
                <a:sym typeface="TT Hoves Bold"/>
              </a:rPr>
              <a:t>ER YOUR PATH</a:t>
            </a:r>
          </a:p>
          <a:p>
            <a:pPr algn="ctr">
              <a:lnSpc>
                <a:spcPts val="7126"/>
              </a:lnSpc>
            </a:pPr>
          </a:p>
        </p:txBody>
      </p:sp>
      <p:sp>
        <p:nvSpPr>
          <p:cNvPr name="TextBox 8" id="8"/>
          <p:cNvSpPr txBox="true"/>
          <p:nvPr/>
        </p:nvSpPr>
        <p:spPr>
          <a:xfrm rot="0">
            <a:off x="3050654" y="2816193"/>
            <a:ext cx="11810607" cy="1825625"/>
          </a:xfrm>
          <a:prstGeom prst="rect">
            <a:avLst/>
          </a:prstGeom>
        </p:spPr>
        <p:txBody>
          <a:bodyPr anchor="t" rtlCol="false" tIns="0" lIns="0" bIns="0" rIns="0">
            <a:spAutoFit/>
          </a:bodyPr>
          <a:lstStyle/>
          <a:p>
            <a:pPr algn="ctr">
              <a:lnSpc>
                <a:spcPts val="7150"/>
              </a:lnSpc>
            </a:pPr>
            <a:r>
              <a:rPr lang="en-US" sz="6500">
                <a:solidFill>
                  <a:srgbClr val="FFFFFF"/>
                </a:solidFill>
                <a:latin typeface="TT Hoves"/>
                <a:ea typeface="TT Hoves"/>
                <a:cs typeface="TT Hoves"/>
                <a:sym typeface="TT Hoves"/>
              </a:rPr>
              <a:t>Book you</a:t>
            </a:r>
            <a:r>
              <a:rPr lang="en-US" sz="6500">
                <a:solidFill>
                  <a:srgbClr val="FFFFFF"/>
                </a:solidFill>
                <a:latin typeface="TT Hoves"/>
                <a:ea typeface="TT Hoves"/>
                <a:cs typeface="TT Hoves"/>
                <a:sym typeface="TT Hoves"/>
              </a:rPr>
              <a:t>r personalized consultation today.</a:t>
            </a:r>
          </a:p>
        </p:txBody>
      </p:sp>
      <p:sp>
        <p:nvSpPr>
          <p:cNvPr name="Freeform 9" id="9"/>
          <p:cNvSpPr/>
          <p:nvPr/>
        </p:nvSpPr>
        <p:spPr>
          <a:xfrm flipH="false" flipV="false" rot="2955796">
            <a:off x="-1708295" y="-149196"/>
            <a:ext cx="3651885" cy="4114800"/>
          </a:xfrm>
          <a:custGeom>
            <a:avLst/>
            <a:gdLst/>
            <a:ahLst/>
            <a:cxnLst/>
            <a:rect r="r" b="b" t="t" l="l"/>
            <a:pathLst>
              <a:path h="4114800" w="3651885">
                <a:moveTo>
                  <a:pt x="0" y="0"/>
                </a:moveTo>
                <a:lnTo>
                  <a:pt x="3651885" y="0"/>
                </a:lnTo>
                <a:lnTo>
                  <a:pt x="3651885"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5400000">
            <a:off x="17000074" y="6091203"/>
            <a:ext cx="3651885" cy="4114800"/>
          </a:xfrm>
          <a:custGeom>
            <a:avLst/>
            <a:gdLst/>
            <a:ahLst/>
            <a:cxnLst/>
            <a:rect r="r" b="b" t="t" l="l"/>
            <a:pathLst>
              <a:path h="4114800" w="3651885">
                <a:moveTo>
                  <a:pt x="0" y="0"/>
                </a:moveTo>
                <a:lnTo>
                  <a:pt x="3651885" y="0"/>
                </a:lnTo>
                <a:lnTo>
                  <a:pt x="3651885"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931835" y="9046180"/>
            <a:ext cx="1607532" cy="350734"/>
          </a:xfrm>
          <a:custGeom>
            <a:avLst/>
            <a:gdLst/>
            <a:ahLst/>
            <a:cxnLst/>
            <a:rect r="r" b="b" t="t" l="l"/>
            <a:pathLst>
              <a:path h="350734" w="1607532">
                <a:moveTo>
                  <a:pt x="0" y="0"/>
                </a:moveTo>
                <a:lnTo>
                  <a:pt x="1607532" y="0"/>
                </a:lnTo>
                <a:lnTo>
                  <a:pt x="1607532" y="350734"/>
                </a:lnTo>
                <a:lnTo>
                  <a:pt x="0" y="3507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9888" r="0" b="-29888"/>
            </a:stretch>
          </a:blipFill>
        </p:spPr>
      </p:sp>
      <p:grpSp>
        <p:nvGrpSpPr>
          <p:cNvPr name="Group 3" id="3"/>
          <p:cNvGrpSpPr/>
          <p:nvPr/>
        </p:nvGrpSpPr>
        <p:grpSpPr>
          <a:xfrm rot="0">
            <a:off x="1941529" y="-210165"/>
            <a:ext cx="16549614" cy="10687723"/>
            <a:chOff x="0" y="0"/>
            <a:chExt cx="4358746" cy="2814873"/>
          </a:xfrm>
        </p:grpSpPr>
        <p:sp>
          <p:nvSpPr>
            <p:cNvPr name="Freeform 4" id="4"/>
            <p:cNvSpPr/>
            <p:nvPr/>
          </p:nvSpPr>
          <p:spPr>
            <a:xfrm flipH="false" flipV="false" rot="0">
              <a:off x="0" y="0"/>
              <a:ext cx="4358746" cy="2814874"/>
            </a:xfrm>
            <a:custGeom>
              <a:avLst/>
              <a:gdLst/>
              <a:ahLst/>
              <a:cxnLst/>
              <a:rect r="r" b="b" t="t" l="l"/>
              <a:pathLst>
                <a:path h="2814874" w="4358746">
                  <a:moveTo>
                    <a:pt x="0" y="0"/>
                  </a:moveTo>
                  <a:lnTo>
                    <a:pt x="4358746" y="0"/>
                  </a:lnTo>
                  <a:lnTo>
                    <a:pt x="4358746" y="2814874"/>
                  </a:lnTo>
                  <a:lnTo>
                    <a:pt x="0" y="2814874"/>
                  </a:lnTo>
                  <a:close/>
                </a:path>
              </a:pathLst>
            </a:custGeom>
            <a:gradFill rotWithShape="true">
              <a:gsLst>
                <a:gs pos="0">
                  <a:srgbClr val="08070B">
                    <a:alpha val="0"/>
                  </a:srgbClr>
                </a:gs>
                <a:gs pos="100000">
                  <a:srgbClr val="08070B">
                    <a:alpha val="100000"/>
                  </a:srgbClr>
                </a:gs>
              </a:gsLst>
              <a:lin ang="0"/>
            </a:gradFill>
          </p:spPr>
        </p:sp>
        <p:sp>
          <p:nvSpPr>
            <p:cNvPr name="TextBox 5" id="5"/>
            <p:cNvSpPr txBox="true"/>
            <p:nvPr/>
          </p:nvSpPr>
          <p:spPr>
            <a:xfrm>
              <a:off x="0" y="28575"/>
              <a:ext cx="4358746" cy="2786298"/>
            </a:xfrm>
            <a:prstGeom prst="rect">
              <a:avLst/>
            </a:prstGeom>
          </p:spPr>
          <p:txBody>
            <a:bodyPr anchor="ctr" rtlCol="false" tIns="50800" lIns="50800" bIns="50800" rIns="50800"/>
            <a:lstStyle/>
            <a:p>
              <a:pPr algn="ctr">
                <a:lnSpc>
                  <a:spcPts val="2860"/>
                </a:lnSpc>
              </a:pPr>
            </a:p>
          </p:txBody>
        </p:sp>
      </p:grpSp>
      <p:grpSp>
        <p:nvGrpSpPr>
          <p:cNvPr name="Group 6" id="6"/>
          <p:cNvGrpSpPr/>
          <p:nvPr/>
        </p:nvGrpSpPr>
        <p:grpSpPr>
          <a:xfrm rot="0">
            <a:off x="1857945" y="3011340"/>
            <a:ext cx="14420433" cy="4904648"/>
            <a:chOff x="0" y="0"/>
            <a:chExt cx="3797974" cy="1291759"/>
          </a:xfrm>
        </p:grpSpPr>
        <p:sp>
          <p:nvSpPr>
            <p:cNvPr name="Freeform 7" id="7"/>
            <p:cNvSpPr/>
            <p:nvPr/>
          </p:nvSpPr>
          <p:spPr>
            <a:xfrm flipH="false" flipV="false" rot="0">
              <a:off x="0" y="0"/>
              <a:ext cx="3797974" cy="1291759"/>
            </a:xfrm>
            <a:custGeom>
              <a:avLst/>
              <a:gdLst/>
              <a:ahLst/>
              <a:cxnLst/>
              <a:rect r="r" b="b" t="t" l="l"/>
              <a:pathLst>
                <a:path h="1291759" w="3797974">
                  <a:moveTo>
                    <a:pt x="30065" y="0"/>
                  </a:moveTo>
                  <a:lnTo>
                    <a:pt x="3767909" y="0"/>
                  </a:lnTo>
                  <a:cubicBezTo>
                    <a:pt x="3775883" y="0"/>
                    <a:pt x="3783530" y="3168"/>
                    <a:pt x="3789168" y="8806"/>
                  </a:cubicBezTo>
                  <a:cubicBezTo>
                    <a:pt x="3794806" y="14444"/>
                    <a:pt x="3797974" y="22091"/>
                    <a:pt x="3797974" y="30065"/>
                  </a:cubicBezTo>
                  <a:lnTo>
                    <a:pt x="3797974" y="1261694"/>
                  </a:lnTo>
                  <a:cubicBezTo>
                    <a:pt x="3797974" y="1278299"/>
                    <a:pt x="3784514" y="1291759"/>
                    <a:pt x="3767909" y="1291759"/>
                  </a:cubicBezTo>
                  <a:lnTo>
                    <a:pt x="30065" y="1291759"/>
                  </a:lnTo>
                  <a:cubicBezTo>
                    <a:pt x="22091" y="1291759"/>
                    <a:pt x="14444" y="1288592"/>
                    <a:pt x="8806" y="1282953"/>
                  </a:cubicBezTo>
                  <a:cubicBezTo>
                    <a:pt x="3168" y="1277315"/>
                    <a:pt x="0" y="1269668"/>
                    <a:pt x="0" y="1261694"/>
                  </a:cubicBezTo>
                  <a:lnTo>
                    <a:pt x="0" y="30065"/>
                  </a:lnTo>
                  <a:cubicBezTo>
                    <a:pt x="0" y="22091"/>
                    <a:pt x="3168" y="14444"/>
                    <a:pt x="8806" y="8806"/>
                  </a:cubicBezTo>
                  <a:cubicBezTo>
                    <a:pt x="14444" y="3168"/>
                    <a:pt x="22091" y="0"/>
                    <a:pt x="30065" y="0"/>
                  </a:cubicBezTo>
                  <a:close/>
                </a:path>
              </a:pathLst>
            </a:custGeom>
            <a:ln w="28575" cap="rnd">
              <a:solidFill>
                <a:srgbClr val="FFFFFF"/>
              </a:solidFill>
              <a:prstDash val="solid"/>
              <a:round/>
            </a:ln>
          </p:spPr>
        </p:sp>
        <p:sp>
          <p:nvSpPr>
            <p:cNvPr name="TextBox 8" id="8"/>
            <p:cNvSpPr txBox="true"/>
            <p:nvPr/>
          </p:nvSpPr>
          <p:spPr>
            <a:xfrm>
              <a:off x="0" y="28575"/>
              <a:ext cx="3797974" cy="1263184"/>
            </a:xfrm>
            <a:prstGeom prst="rect">
              <a:avLst/>
            </a:prstGeom>
          </p:spPr>
          <p:txBody>
            <a:bodyPr anchor="ctr" rtlCol="false" tIns="50800" lIns="50800" bIns="50800" rIns="50800"/>
            <a:lstStyle/>
            <a:p>
              <a:pPr algn="ctr">
                <a:lnSpc>
                  <a:spcPts val="2860"/>
                </a:lnSpc>
              </a:pPr>
            </a:p>
          </p:txBody>
        </p:sp>
      </p:grpSp>
      <p:sp>
        <p:nvSpPr>
          <p:cNvPr name="Freeform 9" id="9"/>
          <p:cNvSpPr/>
          <p:nvPr/>
        </p:nvSpPr>
        <p:spPr>
          <a:xfrm flipH="false" flipV="false" rot="0">
            <a:off x="-1423419" y="-703303"/>
            <a:ext cx="3689133" cy="2995883"/>
          </a:xfrm>
          <a:custGeom>
            <a:avLst/>
            <a:gdLst/>
            <a:ahLst/>
            <a:cxnLst/>
            <a:rect r="r" b="b" t="t" l="l"/>
            <a:pathLst>
              <a:path h="2995883" w="3689133">
                <a:moveTo>
                  <a:pt x="0" y="0"/>
                </a:moveTo>
                <a:lnTo>
                  <a:pt x="3689133" y="0"/>
                </a:lnTo>
                <a:lnTo>
                  <a:pt x="3689133" y="2995883"/>
                </a:lnTo>
                <a:lnTo>
                  <a:pt x="0" y="29958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1445303" y="543156"/>
            <a:ext cx="14833074" cy="2393950"/>
          </a:xfrm>
          <a:prstGeom prst="rect">
            <a:avLst/>
          </a:prstGeom>
        </p:spPr>
        <p:txBody>
          <a:bodyPr anchor="t" rtlCol="false" tIns="0" lIns="0" bIns="0" rIns="0">
            <a:spAutoFit/>
          </a:bodyPr>
          <a:lstStyle/>
          <a:p>
            <a:pPr algn="l">
              <a:lnSpc>
                <a:spcPts val="9349"/>
              </a:lnSpc>
            </a:pPr>
            <a:r>
              <a:rPr lang="en-US" sz="8499" b="true">
                <a:solidFill>
                  <a:srgbClr val="FFFFFF"/>
                </a:solidFill>
                <a:latin typeface="TT Hoves Bold"/>
                <a:ea typeface="TT Hoves Bold"/>
                <a:cs typeface="TT Hoves Bold"/>
                <a:sym typeface="TT Hoves Bold"/>
              </a:rPr>
              <a:t>WANT TO LEARN PREDICTION  </a:t>
            </a:r>
          </a:p>
        </p:txBody>
      </p:sp>
      <p:sp>
        <p:nvSpPr>
          <p:cNvPr name="TextBox 11" id="11"/>
          <p:cNvSpPr txBox="true"/>
          <p:nvPr/>
        </p:nvSpPr>
        <p:spPr>
          <a:xfrm rot="0">
            <a:off x="2940677" y="3078015"/>
            <a:ext cx="6304623" cy="920750"/>
          </a:xfrm>
          <a:prstGeom prst="rect">
            <a:avLst/>
          </a:prstGeom>
        </p:spPr>
        <p:txBody>
          <a:bodyPr anchor="t" rtlCol="false" tIns="0" lIns="0" bIns="0" rIns="0">
            <a:spAutoFit/>
          </a:bodyPr>
          <a:lstStyle/>
          <a:p>
            <a:pPr algn="l">
              <a:lnSpc>
                <a:spcPts val="7150"/>
              </a:lnSpc>
            </a:pPr>
            <a:r>
              <a:rPr lang="en-US" sz="6500">
                <a:solidFill>
                  <a:srgbClr val="FFFFFF"/>
                </a:solidFill>
                <a:latin typeface="TT Hoves"/>
                <a:ea typeface="TT Hoves"/>
                <a:cs typeface="TT Hoves"/>
                <a:sym typeface="TT Hoves"/>
              </a:rPr>
              <a:t>Just join us </a:t>
            </a:r>
          </a:p>
        </p:txBody>
      </p:sp>
      <p:sp>
        <p:nvSpPr>
          <p:cNvPr name="TextBox 12" id="12"/>
          <p:cNvSpPr txBox="true"/>
          <p:nvPr/>
        </p:nvSpPr>
        <p:spPr>
          <a:xfrm rot="0">
            <a:off x="2940677" y="5411098"/>
            <a:ext cx="10497090" cy="523875"/>
          </a:xfrm>
          <a:prstGeom prst="rect">
            <a:avLst/>
          </a:prstGeom>
        </p:spPr>
        <p:txBody>
          <a:bodyPr anchor="t" rtlCol="false" tIns="0" lIns="0" bIns="0" rIns="0">
            <a:spAutoFit/>
          </a:bodyPr>
          <a:lstStyle/>
          <a:p>
            <a:pPr algn="l">
              <a:lnSpc>
                <a:spcPts val="4200"/>
              </a:lnSpc>
            </a:pPr>
            <a:r>
              <a:rPr lang="en-US" sz="3000">
                <a:solidFill>
                  <a:srgbClr val="FFFFFF"/>
                </a:solidFill>
                <a:latin typeface="Inter"/>
                <a:ea typeface="Inter"/>
                <a:cs typeface="Inter"/>
                <a:sym typeface="Inter"/>
              </a:rPr>
              <a:t>even if yoy are beginer, just go through courses</a:t>
            </a:r>
          </a:p>
        </p:txBody>
      </p:sp>
      <p:sp>
        <p:nvSpPr>
          <p:cNvPr name="Freeform 13" id="13"/>
          <p:cNvSpPr/>
          <p:nvPr/>
        </p:nvSpPr>
        <p:spPr>
          <a:xfrm flipH="false" flipV="false" rot="0">
            <a:off x="15651768" y="9046180"/>
            <a:ext cx="1607532" cy="350734"/>
          </a:xfrm>
          <a:custGeom>
            <a:avLst/>
            <a:gdLst/>
            <a:ahLst/>
            <a:cxnLst/>
            <a:rect r="r" b="b" t="t" l="l"/>
            <a:pathLst>
              <a:path h="350734" w="1607532">
                <a:moveTo>
                  <a:pt x="0" y="0"/>
                </a:moveTo>
                <a:lnTo>
                  <a:pt x="1607532" y="0"/>
                </a:lnTo>
                <a:lnTo>
                  <a:pt x="1607532" y="350734"/>
                </a:lnTo>
                <a:lnTo>
                  <a:pt x="0" y="3507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2988144" y="1926106"/>
            <a:ext cx="4122521" cy="628883"/>
            <a:chOff x="0" y="0"/>
            <a:chExt cx="1085767" cy="165632"/>
          </a:xfrm>
        </p:grpSpPr>
        <p:sp>
          <p:nvSpPr>
            <p:cNvPr name="Freeform 4" id="4"/>
            <p:cNvSpPr/>
            <p:nvPr/>
          </p:nvSpPr>
          <p:spPr>
            <a:xfrm flipH="false" flipV="false" rot="0">
              <a:off x="0" y="0"/>
              <a:ext cx="1085767" cy="165632"/>
            </a:xfrm>
            <a:custGeom>
              <a:avLst/>
              <a:gdLst/>
              <a:ahLst/>
              <a:cxnLst/>
              <a:rect r="r" b="b" t="t" l="l"/>
              <a:pathLst>
                <a:path h="165632" w="1085767">
                  <a:moveTo>
                    <a:pt x="82816" y="0"/>
                  </a:moveTo>
                  <a:lnTo>
                    <a:pt x="1002951" y="0"/>
                  </a:lnTo>
                  <a:cubicBezTo>
                    <a:pt x="1024915" y="0"/>
                    <a:pt x="1045980" y="8725"/>
                    <a:pt x="1061511" y="24256"/>
                  </a:cubicBezTo>
                  <a:cubicBezTo>
                    <a:pt x="1077042" y="39787"/>
                    <a:pt x="1085767" y="60852"/>
                    <a:pt x="1085767" y="82816"/>
                  </a:cubicBezTo>
                  <a:lnTo>
                    <a:pt x="1085767" y="82816"/>
                  </a:lnTo>
                  <a:cubicBezTo>
                    <a:pt x="1085767" y="104780"/>
                    <a:pt x="1077042" y="125844"/>
                    <a:pt x="1061511" y="141375"/>
                  </a:cubicBezTo>
                  <a:cubicBezTo>
                    <a:pt x="1045980" y="156906"/>
                    <a:pt x="1024915" y="165632"/>
                    <a:pt x="1002951" y="165632"/>
                  </a:cubicBezTo>
                  <a:lnTo>
                    <a:pt x="82816" y="165632"/>
                  </a:lnTo>
                  <a:cubicBezTo>
                    <a:pt x="60852" y="165632"/>
                    <a:pt x="39787" y="156906"/>
                    <a:pt x="24256" y="141375"/>
                  </a:cubicBezTo>
                  <a:cubicBezTo>
                    <a:pt x="8725" y="125844"/>
                    <a:pt x="0" y="104780"/>
                    <a:pt x="0" y="82816"/>
                  </a:cubicBezTo>
                  <a:lnTo>
                    <a:pt x="0" y="82816"/>
                  </a:lnTo>
                  <a:cubicBezTo>
                    <a:pt x="0" y="60852"/>
                    <a:pt x="8725" y="39787"/>
                    <a:pt x="24256" y="24256"/>
                  </a:cubicBezTo>
                  <a:cubicBezTo>
                    <a:pt x="39787" y="8725"/>
                    <a:pt x="60852" y="0"/>
                    <a:pt x="82816" y="0"/>
                  </a:cubicBezTo>
                  <a:close/>
                </a:path>
              </a:pathLst>
            </a:custGeom>
            <a:ln w="28575" cap="rnd">
              <a:solidFill>
                <a:srgbClr val="FFFFFF"/>
              </a:solidFill>
              <a:prstDash val="solid"/>
              <a:round/>
            </a:ln>
          </p:spPr>
        </p:sp>
        <p:sp>
          <p:nvSpPr>
            <p:cNvPr name="TextBox 5" id="5"/>
            <p:cNvSpPr txBox="true"/>
            <p:nvPr/>
          </p:nvSpPr>
          <p:spPr>
            <a:xfrm>
              <a:off x="0" y="28575"/>
              <a:ext cx="1085767" cy="137057"/>
            </a:xfrm>
            <a:prstGeom prst="rect">
              <a:avLst/>
            </a:prstGeom>
          </p:spPr>
          <p:txBody>
            <a:bodyPr anchor="ctr" rtlCol="false" tIns="50800" lIns="50800" bIns="50800" rIns="50800"/>
            <a:lstStyle/>
            <a:p>
              <a:pPr algn="ctr">
                <a:lnSpc>
                  <a:spcPts val="2860"/>
                </a:lnSpc>
              </a:pPr>
            </a:p>
          </p:txBody>
        </p:sp>
      </p:grpSp>
      <p:grpSp>
        <p:nvGrpSpPr>
          <p:cNvPr name="Group 6" id="6"/>
          <p:cNvGrpSpPr/>
          <p:nvPr/>
        </p:nvGrpSpPr>
        <p:grpSpPr>
          <a:xfrm rot="0">
            <a:off x="2988144" y="4245208"/>
            <a:ext cx="4122521" cy="628883"/>
            <a:chOff x="0" y="0"/>
            <a:chExt cx="1085767" cy="165632"/>
          </a:xfrm>
        </p:grpSpPr>
        <p:sp>
          <p:nvSpPr>
            <p:cNvPr name="Freeform 7" id="7"/>
            <p:cNvSpPr/>
            <p:nvPr/>
          </p:nvSpPr>
          <p:spPr>
            <a:xfrm flipH="false" flipV="false" rot="0">
              <a:off x="0" y="0"/>
              <a:ext cx="1085767" cy="165632"/>
            </a:xfrm>
            <a:custGeom>
              <a:avLst/>
              <a:gdLst/>
              <a:ahLst/>
              <a:cxnLst/>
              <a:rect r="r" b="b" t="t" l="l"/>
              <a:pathLst>
                <a:path h="165632" w="1085767">
                  <a:moveTo>
                    <a:pt x="82816" y="0"/>
                  </a:moveTo>
                  <a:lnTo>
                    <a:pt x="1002951" y="0"/>
                  </a:lnTo>
                  <a:cubicBezTo>
                    <a:pt x="1024915" y="0"/>
                    <a:pt x="1045980" y="8725"/>
                    <a:pt x="1061511" y="24256"/>
                  </a:cubicBezTo>
                  <a:cubicBezTo>
                    <a:pt x="1077042" y="39787"/>
                    <a:pt x="1085767" y="60852"/>
                    <a:pt x="1085767" y="82816"/>
                  </a:cubicBezTo>
                  <a:lnTo>
                    <a:pt x="1085767" y="82816"/>
                  </a:lnTo>
                  <a:cubicBezTo>
                    <a:pt x="1085767" y="104780"/>
                    <a:pt x="1077042" y="125844"/>
                    <a:pt x="1061511" y="141375"/>
                  </a:cubicBezTo>
                  <a:cubicBezTo>
                    <a:pt x="1045980" y="156906"/>
                    <a:pt x="1024915" y="165632"/>
                    <a:pt x="1002951" y="165632"/>
                  </a:cubicBezTo>
                  <a:lnTo>
                    <a:pt x="82816" y="165632"/>
                  </a:lnTo>
                  <a:cubicBezTo>
                    <a:pt x="60852" y="165632"/>
                    <a:pt x="39787" y="156906"/>
                    <a:pt x="24256" y="141375"/>
                  </a:cubicBezTo>
                  <a:cubicBezTo>
                    <a:pt x="8725" y="125844"/>
                    <a:pt x="0" y="104780"/>
                    <a:pt x="0" y="82816"/>
                  </a:cubicBezTo>
                  <a:lnTo>
                    <a:pt x="0" y="82816"/>
                  </a:lnTo>
                  <a:cubicBezTo>
                    <a:pt x="0" y="60852"/>
                    <a:pt x="8725" y="39787"/>
                    <a:pt x="24256" y="24256"/>
                  </a:cubicBezTo>
                  <a:cubicBezTo>
                    <a:pt x="39787" y="8725"/>
                    <a:pt x="60852" y="0"/>
                    <a:pt x="82816" y="0"/>
                  </a:cubicBezTo>
                  <a:close/>
                </a:path>
              </a:pathLst>
            </a:custGeom>
            <a:ln w="28575" cap="rnd">
              <a:solidFill>
                <a:srgbClr val="FFFFFF"/>
              </a:solidFill>
              <a:prstDash val="solid"/>
              <a:round/>
            </a:ln>
          </p:spPr>
        </p:sp>
        <p:sp>
          <p:nvSpPr>
            <p:cNvPr name="TextBox 8" id="8"/>
            <p:cNvSpPr txBox="true"/>
            <p:nvPr/>
          </p:nvSpPr>
          <p:spPr>
            <a:xfrm>
              <a:off x="0" y="28575"/>
              <a:ext cx="1085767" cy="137057"/>
            </a:xfrm>
            <a:prstGeom prst="rect">
              <a:avLst/>
            </a:prstGeom>
          </p:spPr>
          <p:txBody>
            <a:bodyPr anchor="ctr" rtlCol="false" tIns="50800" lIns="50800" bIns="50800" rIns="50800"/>
            <a:lstStyle/>
            <a:p>
              <a:pPr algn="ctr">
                <a:lnSpc>
                  <a:spcPts val="2860"/>
                </a:lnSpc>
              </a:pPr>
            </a:p>
          </p:txBody>
        </p:sp>
      </p:grpSp>
      <p:grpSp>
        <p:nvGrpSpPr>
          <p:cNvPr name="Group 9" id="9"/>
          <p:cNvGrpSpPr/>
          <p:nvPr/>
        </p:nvGrpSpPr>
        <p:grpSpPr>
          <a:xfrm rot="0">
            <a:off x="2988144" y="6623616"/>
            <a:ext cx="4122521" cy="628883"/>
            <a:chOff x="0" y="0"/>
            <a:chExt cx="1085767" cy="165632"/>
          </a:xfrm>
        </p:grpSpPr>
        <p:sp>
          <p:nvSpPr>
            <p:cNvPr name="Freeform 10" id="10"/>
            <p:cNvSpPr/>
            <p:nvPr/>
          </p:nvSpPr>
          <p:spPr>
            <a:xfrm flipH="false" flipV="false" rot="0">
              <a:off x="0" y="0"/>
              <a:ext cx="1085767" cy="165632"/>
            </a:xfrm>
            <a:custGeom>
              <a:avLst/>
              <a:gdLst/>
              <a:ahLst/>
              <a:cxnLst/>
              <a:rect r="r" b="b" t="t" l="l"/>
              <a:pathLst>
                <a:path h="165632" w="1085767">
                  <a:moveTo>
                    <a:pt x="82816" y="0"/>
                  </a:moveTo>
                  <a:lnTo>
                    <a:pt x="1002951" y="0"/>
                  </a:lnTo>
                  <a:cubicBezTo>
                    <a:pt x="1024915" y="0"/>
                    <a:pt x="1045980" y="8725"/>
                    <a:pt x="1061511" y="24256"/>
                  </a:cubicBezTo>
                  <a:cubicBezTo>
                    <a:pt x="1077042" y="39787"/>
                    <a:pt x="1085767" y="60852"/>
                    <a:pt x="1085767" y="82816"/>
                  </a:cubicBezTo>
                  <a:lnTo>
                    <a:pt x="1085767" y="82816"/>
                  </a:lnTo>
                  <a:cubicBezTo>
                    <a:pt x="1085767" y="104780"/>
                    <a:pt x="1077042" y="125844"/>
                    <a:pt x="1061511" y="141375"/>
                  </a:cubicBezTo>
                  <a:cubicBezTo>
                    <a:pt x="1045980" y="156906"/>
                    <a:pt x="1024915" y="165632"/>
                    <a:pt x="1002951" y="165632"/>
                  </a:cubicBezTo>
                  <a:lnTo>
                    <a:pt x="82816" y="165632"/>
                  </a:lnTo>
                  <a:cubicBezTo>
                    <a:pt x="60852" y="165632"/>
                    <a:pt x="39787" y="156906"/>
                    <a:pt x="24256" y="141375"/>
                  </a:cubicBezTo>
                  <a:cubicBezTo>
                    <a:pt x="8725" y="125844"/>
                    <a:pt x="0" y="104780"/>
                    <a:pt x="0" y="82816"/>
                  </a:cubicBezTo>
                  <a:lnTo>
                    <a:pt x="0" y="82816"/>
                  </a:lnTo>
                  <a:cubicBezTo>
                    <a:pt x="0" y="60852"/>
                    <a:pt x="8725" y="39787"/>
                    <a:pt x="24256" y="24256"/>
                  </a:cubicBezTo>
                  <a:cubicBezTo>
                    <a:pt x="39787" y="8725"/>
                    <a:pt x="60852" y="0"/>
                    <a:pt x="82816" y="0"/>
                  </a:cubicBezTo>
                  <a:close/>
                </a:path>
              </a:pathLst>
            </a:custGeom>
            <a:ln w="28575" cap="rnd">
              <a:solidFill>
                <a:srgbClr val="FFFFFF"/>
              </a:solidFill>
              <a:prstDash val="solid"/>
              <a:round/>
            </a:ln>
          </p:spPr>
        </p:sp>
        <p:sp>
          <p:nvSpPr>
            <p:cNvPr name="TextBox 11" id="11"/>
            <p:cNvSpPr txBox="true"/>
            <p:nvPr/>
          </p:nvSpPr>
          <p:spPr>
            <a:xfrm>
              <a:off x="0" y="28575"/>
              <a:ext cx="1085767" cy="137057"/>
            </a:xfrm>
            <a:prstGeom prst="rect">
              <a:avLst/>
            </a:prstGeom>
          </p:spPr>
          <p:txBody>
            <a:bodyPr anchor="ctr" rtlCol="false" tIns="50800" lIns="50800" bIns="50800" rIns="50800"/>
            <a:lstStyle/>
            <a:p>
              <a:pPr algn="ctr">
                <a:lnSpc>
                  <a:spcPts val="2860"/>
                </a:lnSpc>
              </a:pPr>
            </a:p>
          </p:txBody>
        </p:sp>
      </p:grpSp>
      <p:sp>
        <p:nvSpPr>
          <p:cNvPr name="Freeform 12" id="12"/>
          <p:cNvSpPr/>
          <p:nvPr/>
        </p:nvSpPr>
        <p:spPr>
          <a:xfrm flipH="false" flipV="false" rot="0">
            <a:off x="12591905" y="891796"/>
            <a:ext cx="8236750" cy="8229600"/>
          </a:xfrm>
          <a:custGeom>
            <a:avLst/>
            <a:gdLst/>
            <a:ahLst/>
            <a:cxnLst/>
            <a:rect r="r" b="b" t="t" l="l"/>
            <a:pathLst>
              <a:path h="8229600" w="8236750">
                <a:moveTo>
                  <a:pt x="0" y="0"/>
                </a:moveTo>
                <a:lnTo>
                  <a:pt x="8236750" y="0"/>
                </a:lnTo>
                <a:lnTo>
                  <a:pt x="8236750" y="8229600"/>
                </a:lnTo>
                <a:lnTo>
                  <a:pt x="0" y="8229600"/>
                </a:lnTo>
                <a:lnTo>
                  <a:pt x="0" y="0"/>
                </a:lnTo>
                <a:close/>
              </a:path>
            </a:pathLst>
          </a:custGeom>
          <a:blipFill>
            <a:blip r:embed="rId3"/>
            <a:stretch>
              <a:fillRect l="0" t="0" r="0" b="0"/>
            </a:stretch>
          </a:blipFill>
        </p:spPr>
      </p:sp>
      <p:sp>
        <p:nvSpPr>
          <p:cNvPr name="Freeform 13" id="13"/>
          <p:cNvSpPr/>
          <p:nvPr/>
        </p:nvSpPr>
        <p:spPr>
          <a:xfrm flipH="false" flipV="false" rot="-10800000">
            <a:off x="10177312" y="-1497593"/>
            <a:ext cx="6306207" cy="4114800"/>
          </a:xfrm>
          <a:custGeom>
            <a:avLst/>
            <a:gdLst/>
            <a:ahLst/>
            <a:cxnLst/>
            <a:rect r="r" b="b" t="t" l="l"/>
            <a:pathLst>
              <a:path h="4114800" w="6306207">
                <a:moveTo>
                  <a:pt x="0" y="0"/>
                </a:moveTo>
                <a:lnTo>
                  <a:pt x="6306207" y="0"/>
                </a:lnTo>
                <a:lnTo>
                  <a:pt x="630620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9781394" y="3394075"/>
            <a:ext cx="5917630" cy="1212850"/>
          </a:xfrm>
          <a:prstGeom prst="rect">
            <a:avLst/>
          </a:prstGeom>
        </p:spPr>
        <p:txBody>
          <a:bodyPr anchor="t" rtlCol="false" tIns="0" lIns="0" bIns="0" rIns="0">
            <a:spAutoFit/>
          </a:bodyPr>
          <a:lstStyle/>
          <a:p>
            <a:pPr algn="l">
              <a:lnSpc>
                <a:spcPts val="9349"/>
              </a:lnSpc>
            </a:pPr>
            <a:r>
              <a:rPr lang="en-US" sz="8499" b="true">
                <a:solidFill>
                  <a:srgbClr val="FFFFFF"/>
                </a:solidFill>
                <a:latin typeface="TT Hoves Bold"/>
                <a:ea typeface="TT Hoves Bold"/>
                <a:cs typeface="TT Hoves Bold"/>
                <a:sym typeface="TT Hoves Bold"/>
              </a:rPr>
              <a:t>LEARN</a:t>
            </a:r>
          </a:p>
        </p:txBody>
      </p:sp>
      <p:sp>
        <p:nvSpPr>
          <p:cNvPr name="TextBox 15" id="15"/>
          <p:cNvSpPr txBox="true"/>
          <p:nvPr/>
        </p:nvSpPr>
        <p:spPr>
          <a:xfrm rot="0">
            <a:off x="2988144" y="2840738"/>
            <a:ext cx="6155856" cy="372744"/>
          </a:xfrm>
          <a:prstGeom prst="rect">
            <a:avLst/>
          </a:prstGeom>
        </p:spPr>
        <p:txBody>
          <a:bodyPr anchor="t" rtlCol="false" tIns="0" lIns="0" bIns="0" rIns="0">
            <a:spAutoFit/>
          </a:bodyPr>
          <a:lstStyle/>
          <a:p>
            <a:pPr algn="l">
              <a:lnSpc>
                <a:spcPts val="3080"/>
              </a:lnSpc>
            </a:pPr>
            <a:r>
              <a:rPr lang="en-US" sz="2200">
                <a:solidFill>
                  <a:srgbClr val="D9D9D9"/>
                </a:solidFill>
                <a:latin typeface="Inter"/>
                <a:ea typeface="Inter"/>
                <a:cs typeface="Inter"/>
                <a:sym typeface="Inter"/>
              </a:rPr>
              <a:t>magic of numbers, magic of your date of birth</a:t>
            </a:r>
          </a:p>
        </p:txBody>
      </p:sp>
      <p:sp>
        <p:nvSpPr>
          <p:cNvPr name="TextBox 16" id="16"/>
          <p:cNvSpPr txBox="true"/>
          <p:nvPr/>
        </p:nvSpPr>
        <p:spPr>
          <a:xfrm rot="0">
            <a:off x="2988144" y="5156352"/>
            <a:ext cx="5399739" cy="372744"/>
          </a:xfrm>
          <a:prstGeom prst="rect">
            <a:avLst/>
          </a:prstGeom>
        </p:spPr>
        <p:txBody>
          <a:bodyPr anchor="t" rtlCol="false" tIns="0" lIns="0" bIns="0" rIns="0">
            <a:spAutoFit/>
          </a:bodyPr>
          <a:lstStyle/>
          <a:p>
            <a:pPr algn="l">
              <a:lnSpc>
                <a:spcPts val="3080"/>
              </a:lnSpc>
            </a:pPr>
            <a:r>
              <a:rPr lang="en-US" sz="2200">
                <a:solidFill>
                  <a:srgbClr val="D9D9D9"/>
                </a:solidFill>
                <a:latin typeface="Inter"/>
                <a:ea typeface="Inter"/>
                <a:cs typeface="Inter"/>
                <a:sym typeface="Inter"/>
              </a:rPr>
              <a:t>planet combination and your sickness</a:t>
            </a:r>
          </a:p>
        </p:txBody>
      </p:sp>
      <p:sp>
        <p:nvSpPr>
          <p:cNvPr name="TextBox 17" id="17"/>
          <p:cNvSpPr txBox="true"/>
          <p:nvPr/>
        </p:nvSpPr>
        <p:spPr>
          <a:xfrm rot="0">
            <a:off x="2988144" y="7515710"/>
            <a:ext cx="5399739" cy="431799"/>
          </a:xfrm>
          <a:prstGeom prst="rect">
            <a:avLst/>
          </a:prstGeom>
        </p:spPr>
        <p:txBody>
          <a:bodyPr anchor="t" rtlCol="false" tIns="0" lIns="0" bIns="0" rIns="0">
            <a:spAutoFit/>
          </a:bodyPr>
          <a:lstStyle/>
          <a:p>
            <a:pPr algn="l">
              <a:lnSpc>
                <a:spcPts val="3500"/>
              </a:lnSpc>
            </a:pPr>
            <a:r>
              <a:rPr lang="en-US" sz="2500">
                <a:solidFill>
                  <a:srgbClr val="D9D9D9"/>
                </a:solidFill>
                <a:latin typeface="Inter"/>
                <a:ea typeface="Inter"/>
                <a:cs typeface="Inter"/>
                <a:sym typeface="Inter"/>
              </a:rPr>
              <a:t>faster waye of prediction </a:t>
            </a:r>
          </a:p>
        </p:txBody>
      </p:sp>
      <p:sp>
        <p:nvSpPr>
          <p:cNvPr name="TextBox 18" id="18"/>
          <p:cNvSpPr txBox="true"/>
          <p:nvPr/>
        </p:nvSpPr>
        <p:spPr>
          <a:xfrm rot="0">
            <a:off x="3300958" y="2072272"/>
            <a:ext cx="3064760" cy="346075"/>
          </a:xfrm>
          <a:prstGeom prst="rect">
            <a:avLst/>
          </a:prstGeom>
        </p:spPr>
        <p:txBody>
          <a:bodyPr anchor="t" rtlCol="false" tIns="0" lIns="0" bIns="0" rIns="0">
            <a:spAutoFit/>
          </a:bodyPr>
          <a:lstStyle/>
          <a:p>
            <a:pPr algn="l">
              <a:lnSpc>
                <a:spcPts val="2750"/>
              </a:lnSpc>
            </a:pPr>
            <a:r>
              <a:rPr lang="en-US" sz="2500">
                <a:solidFill>
                  <a:srgbClr val="FFFFFF"/>
                </a:solidFill>
                <a:latin typeface="TT Hoves"/>
                <a:ea typeface="TT Hoves"/>
                <a:cs typeface="TT Hoves"/>
                <a:sym typeface="TT Hoves"/>
              </a:rPr>
              <a:t>numerology</a:t>
            </a:r>
          </a:p>
        </p:txBody>
      </p:sp>
      <p:sp>
        <p:nvSpPr>
          <p:cNvPr name="TextBox 19" id="19"/>
          <p:cNvSpPr txBox="true"/>
          <p:nvPr/>
        </p:nvSpPr>
        <p:spPr>
          <a:xfrm rot="0">
            <a:off x="3300958" y="4400899"/>
            <a:ext cx="3064760" cy="346075"/>
          </a:xfrm>
          <a:prstGeom prst="rect">
            <a:avLst/>
          </a:prstGeom>
        </p:spPr>
        <p:txBody>
          <a:bodyPr anchor="t" rtlCol="false" tIns="0" lIns="0" bIns="0" rIns="0">
            <a:spAutoFit/>
          </a:bodyPr>
          <a:lstStyle/>
          <a:p>
            <a:pPr algn="l">
              <a:lnSpc>
                <a:spcPts val="2750"/>
              </a:lnSpc>
            </a:pPr>
            <a:r>
              <a:rPr lang="en-US" sz="2500">
                <a:solidFill>
                  <a:srgbClr val="FFFFFF"/>
                </a:solidFill>
                <a:latin typeface="TT Hoves"/>
                <a:ea typeface="TT Hoves"/>
                <a:cs typeface="TT Hoves"/>
                <a:sym typeface="TT Hoves"/>
              </a:rPr>
              <a:t>medical astrology</a:t>
            </a:r>
          </a:p>
        </p:txBody>
      </p:sp>
      <p:sp>
        <p:nvSpPr>
          <p:cNvPr name="TextBox 20" id="20"/>
          <p:cNvSpPr txBox="true"/>
          <p:nvPr/>
        </p:nvSpPr>
        <p:spPr>
          <a:xfrm rot="0">
            <a:off x="3300958" y="6751910"/>
            <a:ext cx="3064760" cy="346075"/>
          </a:xfrm>
          <a:prstGeom prst="rect">
            <a:avLst/>
          </a:prstGeom>
        </p:spPr>
        <p:txBody>
          <a:bodyPr anchor="t" rtlCol="false" tIns="0" lIns="0" bIns="0" rIns="0">
            <a:spAutoFit/>
          </a:bodyPr>
          <a:lstStyle/>
          <a:p>
            <a:pPr algn="l">
              <a:lnSpc>
                <a:spcPts val="2750"/>
              </a:lnSpc>
            </a:pPr>
            <a:r>
              <a:rPr lang="en-US" sz="2500">
                <a:solidFill>
                  <a:srgbClr val="FFFFFF"/>
                </a:solidFill>
                <a:latin typeface="TT Hoves"/>
                <a:ea typeface="TT Hoves"/>
                <a:cs typeface="TT Hoves"/>
                <a:sym typeface="TT Hoves"/>
              </a:rPr>
              <a:t>bhrigu nandi nadi </a:t>
            </a:r>
          </a:p>
        </p:txBody>
      </p:sp>
      <p:sp>
        <p:nvSpPr>
          <p:cNvPr name="TextBox 21" id="21"/>
          <p:cNvSpPr txBox="true"/>
          <p:nvPr/>
        </p:nvSpPr>
        <p:spPr>
          <a:xfrm rot="0">
            <a:off x="1697336" y="1882937"/>
            <a:ext cx="1290809" cy="734270"/>
          </a:xfrm>
          <a:prstGeom prst="rect">
            <a:avLst/>
          </a:prstGeom>
        </p:spPr>
        <p:txBody>
          <a:bodyPr anchor="t" rtlCol="false" tIns="0" lIns="0" bIns="0" rIns="0">
            <a:spAutoFit/>
          </a:bodyPr>
          <a:lstStyle/>
          <a:p>
            <a:pPr algn="l">
              <a:lnSpc>
                <a:spcPts val="5602"/>
              </a:lnSpc>
            </a:pPr>
            <a:r>
              <a:rPr lang="en-US" sz="5092" b="true">
                <a:solidFill>
                  <a:srgbClr val="FFFFFF"/>
                </a:solidFill>
                <a:latin typeface="TT Hoves Bold"/>
                <a:ea typeface="TT Hoves Bold"/>
                <a:cs typeface="TT Hoves Bold"/>
                <a:sym typeface="TT Hoves Bold"/>
              </a:rPr>
              <a:t>01.</a:t>
            </a:r>
          </a:p>
        </p:txBody>
      </p:sp>
      <p:sp>
        <p:nvSpPr>
          <p:cNvPr name="TextBox 22" id="22"/>
          <p:cNvSpPr txBox="true"/>
          <p:nvPr/>
        </p:nvSpPr>
        <p:spPr>
          <a:xfrm rot="0">
            <a:off x="1697336" y="4272326"/>
            <a:ext cx="1290809" cy="734270"/>
          </a:xfrm>
          <a:prstGeom prst="rect">
            <a:avLst/>
          </a:prstGeom>
        </p:spPr>
        <p:txBody>
          <a:bodyPr anchor="t" rtlCol="false" tIns="0" lIns="0" bIns="0" rIns="0">
            <a:spAutoFit/>
          </a:bodyPr>
          <a:lstStyle/>
          <a:p>
            <a:pPr algn="l">
              <a:lnSpc>
                <a:spcPts val="5602"/>
              </a:lnSpc>
            </a:pPr>
            <a:r>
              <a:rPr lang="en-US" sz="5092" b="true">
                <a:solidFill>
                  <a:srgbClr val="FFFFFF"/>
                </a:solidFill>
                <a:latin typeface="TT Hoves Bold"/>
                <a:ea typeface="TT Hoves Bold"/>
                <a:cs typeface="TT Hoves Bold"/>
                <a:sym typeface="TT Hoves Bold"/>
              </a:rPr>
              <a:t>02.</a:t>
            </a:r>
          </a:p>
        </p:txBody>
      </p:sp>
      <p:sp>
        <p:nvSpPr>
          <p:cNvPr name="TextBox 23" id="23"/>
          <p:cNvSpPr txBox="true"/>
          <p:nvPr/>
        </p:nvSpPr>
        <p:spPr>
          <a:xfrm rot="0">
            <a:off x="1697336" y="6661716"/>
            <a:ext cx="1290809" cy="734270"/>
          </a:xfrm>
          <a:prstGeom prst="rect">
            <a:avLst/>
          </a:prstGeom>
        </p:spPr>
        <p:txBody>
          <a:bodyPr anchor="t" rtlCol="false" tIns="0" lIns="0" bIns="0" rIns="0">
            <a:spAutoFit/>
          </a:bodyPr>
          <a:lstStyle/>
          <a:p>
            <a:pPr algn="l">
              <a:lnSpc>
                <a:spcPts val="5602"/>
              </a:lnSpc>
            </a:pPr>
            <a:r>
              <a:rPr lang="en-US" sz="5092" b="true">
                <a:solidFill>
                  <a:srgbClr val="FFFFFF"/>
                </a:solidFill>
                <a:latin typeface="TT Hoves Bold"/>
                <a:ea typeface="TT Hoves Bold"/>
                <a:cs typeface="TT Hoves Bold"/>
                <a:sym typeface="TT Hoves Bold"/>
              </a:rPr>
              <a:t>03.</a:t>
            </a:r>
          </a:p>
        </p:txBody>
      </p:sp>
      <p:sp>
        <p:nvSpPr>
          <p:cNvPr name="Freeform 24" id="24"/>
          <p:cNvSpPr/>
          <p:nvPr/>
        </p:nvSpPr>
        <p:spPr>
          <a:xfrm flipH="false" flipV="false" rot="0">
            <a:off x="9906667" y="7966877"/>
            <a:ext cx="1607532" cy="350734"/>
          </a:xfrm>
          <a:custGeom>
            <a:avLst/>
            <a:gdLst/>
            <a:ahLst/>
            <a:cxnLst/>
            <a:rect r="r" b="b" t="t" l="l"/>
            <a:pathLst>
              <a:path h="350734" w="1607532">
                <a:moveTo>
                  <a:pt x="0" y="0"/>
                </a:moveTo>
                <a:lnTo>
                  <a:pt x="1607532" y="0"/>
                </a:lnTo>
                <a:lnTo>
                  <a:pt x="1607532" y="350734"/>
                </a:lnTo>
                <a:lnTo>
                  <a:pt x="0" y="35073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5400000">
            <a:off x="4991796" y="-3058751"/>
            <a:ext cx="8304408" cy="18963468"/>
            <a:chOff x="0" y="0"/>
            <a:chExt cx="2187169" cy="4994494"/>
          </a:xfrm>
        </p:grpSpPr>
        <p:sp>
          <p:nvSpPr>
            <p:cNvPr name="Freeform 4" id="4"/>
            <p:cNvSpPr/>
            <p:nvPr/>
          </p:nvSpPr>
          <p:spPr>
            <a:xfrm flipH="false" flipV="false" rot="0">
              <a:off x="0" y="0"/>
              <a:ext cx="2187169" cy="4994494"/>
            </a:xfrm>
            <a:custGeom>
              <a:avLst/>
              <a:gdLst/>
              <a:ahLst/>
              <a:cxnLst/>
              <a:rect r="r" b="b" t="t" l="l"/>
              <a:pathLst>
                <a:path h="4994494" w="2187169">
                  <a:moveTo>
                    <a:pt x="0" y="0"/>
                  </a:moveTo>
                  <a:lnTo>
                    <a:pt x="2187169" y="0"/>
                  </a:lnTo>
                  <a:lnTo>
                    <a:pt x="2187169" y="4994494"/>
                  </a:lnTo>
                  <a:lnTo>
                    <a:pt x="0" y="4994494"/>
                  </a:lnTo>
                  <a:close/>
                </a:path>
              </a:pathLst>
            </a:custGeom>
            <a:gradFill rotWithShape="true">
              <a:gsLst>
                <a:gs pos="0">
                  <a:srgbClr val="08070B">
                    <a:alpha val="0"/>
                  </a:srgbClr>
                </a:gs>
                <a:gs pos="100000">
                  <a:srgbClr val="08070B">
                    <a:alpha val="100000"/>
                  </a:srgbClr>
                </a:gs>
              </a:gsLst>
              <a:lin ang="0"/>
            </a:gradFill>
          </p:spPr>
        </p:sp>
        <p:sp>
          <p:nvSpPr>
            <p:cNvPr name="TextBox 5" id="5"/>
            <p:cNvSpPr txBox="true"/>
            <p:nvPr/>
          </p:nvSpPr>
          <p:spPr>
            <a:xfrm>
              <a:off x="0" y="28575"/>
              <a:ext cx="2187169" cy="4965919"/>
            </a:xfrm>
            <a:prstGeom prst="rect">
              <a:avLst/>
            </a:prstGeom>
          </p:spPr>
          <p:txBody>
            <a:bodyPr anchor="ctr" rtlCol="false" tIns="50800" lIns="50800" bIns="50800" rIns="50800"/>
            <a:lstStyle/>
            <a:p>
              <a:pPr algn="ctr">
                <a:lnSpc>
                  <a:spcPts val="2860"/>
                </a:lnSpc>
              </a:pPr>
            </a:p>
          </p:txBody>
        </p:sp>
      </p:grpSp>
      <p:sp>
        <p:nvSpPr>
          <p:cNvPr name="TextBox 6" id="6"/>
          <p:cNvSpPr txBox="true"/>
          <p:nvPr/>
        </p:nvSpPr>
        <p:spPr>
          <a:xfrm rot="0">
            <a:off x="384410" y="2145197"/>
            <a:ext cx="12723491" cy="2007870"/>
          </a:xfrm>
          <a:prstGeom prst="rect">
            <a:avLst/>
          </a:prstGeom>
        </p:spPr>
        <p:txBody>
          <a:bodyPr anchor="t" rtlCol="false" tIns="0" lIns="0" bIns="0" rIns="0">
            <a:spAutoFit/>
          </a:bodyPr>
          <a:lstStyle/>
          <a:p>
            <a:pPr algn="l">
              <a:lnSpc>
                <a:spcPts val="15510"/>
              </a:lnSpc>
            </a:pPr>
            <a:r>
              <a:rPr lang="en-US" sz="14100" b="true">
                <a:solidFill>
                  <a:srgbClr val="FFFFFF"/>
                </a:solidFill>
                <a:latin typeface="TT Hoves Bold"/>
                <a:ea typeface="TT Hoves Bold"/>
                <a:cs typeface="TT Hoves Bold"/>
                <a:sym typeface="TT Hoves Bold"/>
              </a:rPr>
              <a:t>TEXT US </a:t>
            </a:r>
          </a:p>
        </p:txBody>
      </p:sp>
      <p:sp>
        <p:nvSpPr>
          <p:cNvPr name="TextBox 7" id="7"/>
          <p:cNvSpPr txBox="true"/>
          <p:nvPr/>
        </p:nvSpPr>
        <p:spPr>
          <a:xfrm rot="0">
            <a:off x="5209706" y="4765514"/>
            <a:ext cx="12503501" cy="3232358"/>
          </a:xfrm>
          <a:prstGeom prst="rect">
            <a:avLst/>
          </a:prstGeom>
        </p:spPr>
        <p:txBody>
          <a:bodyPr anchor="t" rtlCol="false" tIns="0" lIns="0" bIns="0" rIns="0">
            <a:spAutoFit/>
          </a:bodyPr>
          <a:lstStyle/>
          <a:p>
            <a:pPr algn="ctr">
              <a:lnSpc>
                <a:spcPts val="12668"/>
              </a:lnSpc>
            </a:pPr>
            <a:r>
              <a:rPr lang="en-US" b="true" sz="11516">
                <a:solidFill>
                  <a:srgbClr val="FFFFFF"/>
                </a:solidFill>
                <a:latin typeface="TT Hoves Bold"/>
                <a:ea typeface="TT Hoves Bold"/>
                <a:cs typeface="TT Hoves Bold"/>
                <a:sym typeface="TT Hoves Bold"/>
              </a:rPr>
              <a:t>WAITING FOR   Q&amp;A</a:t>
            </a:r>
          </a:p>
        </p:txBody>
      </p:sp>
      <p:sp>
        <p:nvSpPr>
          <p:cNvPr name="TextBox 8" id="8"/>
          <p:cNvSpPr txBox="true"/>
          <p:nvPr/>
        </p:nvSpPr>
        <p:spPr>
          <a:xfrm rot="0">
            <a:off x="1335686" y="7531693"/>
            <a:ext cx="5410470" cy="492125"/>
          </a:xfrm>
          <a:prstGeom prst="rect">
            <a:avLst/>
          </a:prstGeom>
        </p:spPr>
        <p:txBody>
          <a:bodyPr anchor="t" rtlCol="false" tIns="0" lIns="0" bIns="0" rIns="0">
            <a:spAutoFit/>
          </a:bodyPr>
          <a:lstStyle/>
          <a:p>
            <a:pPr algn="l">
              <a:lnSpc>
                <a:spcPts val="3850"/>
              </a:lnSpc>
            </a:pPr>
            <a:r>
              <a:rPr lang="en-US" sz="3500">
                <a:solidFill>
                  <a:srgbClr val="FFFFFF"/>
                </a:solidFill>
                <a:latin typeface="TT Hoves"/>
                <a:ea typeface="TT Hoves"/>
                <a:cs typeface="TT Hoves"/>
                <a:sym typeface="TT Hoves"/>
              </a:rPr>
              <a:t>become master of astrolgy </a:t>
            </a:r>
          </a:p>
        </p:txBody>
      </p:sp>
      <p:sp>
        <p:nvSpPr>
          <p:cNvPr name="Freeform 9" id="9"/>
          <p:cNvSpPr/>
          <p:nvPr/>
        </p:nvSpPr>
        <p:spPr>
          <a:xfrm flipH="false" flipV="false" rot="0">
            <a:off x="-1825942" y="1539723"/>
            <a:ext cx="3651885" cy="4114800"/>
          </a:xfrm>
          <a:custGeom>
            <a:avLst/>
            <a:gdLst/>
            <a:ahLst/>
            <a:cxnLst/>
            <a:rect r="r" b="b" t="t" l="l"/>
            <a:pathLst>
              <a:path h="4114800" w="3651885">
                <a:moveTo>
                  <a:pt x="0" y="0"/>
                </a:moveTo>
                <a:lnTo>
                  <a:pt x="3651884" y="0"/>
                </a:lnTo>
                <a:lnTo>
                  <a:pt x="365188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2570880">
            <a:off x="15745818" y="3597123"/>
            <a:ext cx="3934778" cy="4114800"/>
          </a:xfrm>
          <a:custGeom>
            <a:avLst/>
            <a:gdLst/>
            <a:ahLst/>
            <a:cxnLst/>
            <a:rect r="r" b="b" t="t" l="l"/>
            <a:pathLst>
              <a:path h="4114800" w="3934778">
                <a:moveTo>
                  <a:pt x="0" y="0"/>
                </a:moveTo>
                <a:lnTo>
                  <a:pt x="3934777" y="0"/>
                </a:lnTo>
                <a:lnTo>
                  <a:pt x="393477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8965490" y="8500861"/>
            <a:ext cx="1607532" cy="350734"/>
          </a:xfrm>
          <a:custGeom>
            <a:avLst/>
            <a:gdLst/>
            <a:ahLst/>
            <a:cxnLst/>
            <a:rect r="r" b="b" t="t" l="l"/>
            <a:pathLst>
              <a:path h="350734" w="1607532">
                <a:moveTo>
                  <a:pt x="0" y="0"/>
                </a:moveTo>
                <a:lnTo>
                  <a:pt x="1607532" y="0"/>
                </a:lnTo>
                <a:lnTo>
                  <a:pt x="1607532" y="350734"/>
                </a:lnTo>
                <a:lnTo>
                  <a:pt x="0" y="3507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1333" r="0" b="-21333"/>
            </a:stretch>
          </a:blipFill>
        </p:spPr>
      </p:sp>
      <p:sp>
        <p:nvSpPr>
          <p:cNvPr name="TextBox 3" id="3"/>
          <p:cNvSpPr txBox="true"/>
          <p:nvPr/>
        </p:nvSpPr>
        <p:spPr>
          <a:xfrm rot="0">
            <a:off x="4355992" y="3114137"/>
            <a:ext cx="11321302" cy="1212850"/>
          </a:xfrm>
          <a:prstGeom prst="rect">
            <a:avLst/>
          </a:prstGeom>
        </p:spPr>
        <p:txBody>
          <a:bodyPr anchor="t" rtlCol="false" tIns="0" lIns="0" bIns="0" rIns="0">
            <a:spAutoFit/>
          </a:bodyPr>
          <a:lstStyle/>
          <a:p>
            <a:pPr algn="l">
              <a:lnSpc>
                <a:spcPts val="9349"/>
              </a:lnSpc>
            </a:pPr>
            <a:r>
              <a:rPr lang="en-US" sz="8499" b="true">
                <a:solidFill>
                  <a:srgbClr val="FFFFFF"/>
                </a:solidFill>
                <a:latin typeface="TT Hoves Bold"/>
                <a:ea typeface="TT Hoves Bold"/>
                <a:cs typeface="TT Hoves Bold"/>
                <a:sym typeface="TT Hoves Bold"/>
              </a:rPr>
              <a:t>JUST A CLICK AWAY </a:t>
            </a:r>
          </a:p>
        </p:txBody>
      </p:sp>
      <p:sp>
        <p:nvSpPr>
          <p:cNvPr name="TextBox 4" id="4"/>
          <p:cNvSpPr txBox="true"/>
          <p:nvPr/>
        </p:nvSpPr>
        <p:spPr>
          <a:xfrm rot="0">
            <a:off x="1437886" y="1312177"/>
            <a:ext cx="2645220" cy="346075"/>
          </a:xfrm>
          <a:prstGeom prst="rect">
            <a:avLst/>
          </a:prstGeom>
        </p:spPr>
        <p:txBody>
          <a:bodyPr anchor="t" rtlCol="false" tIns="0" lIns="0" bIns="0" rIns="0">
            <a:spAutoFit/>
          </a:bodyPr>
          <a:lstStyle/>
          <a:p>
            <a:pPr algn="ctr">
              <a:lnSpc>
                <a:spcPts val="2750"/>
              </a:lnSpc>
            </a:pPr>
            <a:r>
              <a:rPr lang="en-US" sz="2500">
                <a:solidFill>
                  <a:srgbClr val="FFFFFF"/>
                </a:solidFill>
                <a:latin typeface="TT Hoves"/>
                <a:ea typeface="TT Hoves"/>
                <a:cs typeface="TT Hoves"/>
                <a:sym typeface="TT Hoves"/>
              </a:rPr>
              <a:t>9896372661</a:t>
            </a:r>
          </a:p>
        </p:txBody>
      </p:sp>
      <p:sp>
        <p:nvSpPr>
          <p:cNvPr name="TextBox 5" id="5"/>
          <p:cNvSpPr txBox="true"/>
          <p:nvPr/>
        </p:nvSpPr>
        <p:spPr>
          <a:xfrm rot="0">
            <a:off x="6623936" y="1312177"/>
            <a:ext cx="4189126" cy="346075"/>
          </a:xfrm>
          <a:prstGeom prst="rect">
            <a:avLst/>
          </a:prstGeom>
        </p:spPr>
        <p:txBody>
          <a:bodyPr anchor="t" rtlCol="false" tIns="0" lIns="0" bIns="0" rIns="0">
            <a:spAutoFit/>
          </a:bodyPr>
          <a:lstStyle/>
          <a:p>
            <a:pPr algn="ctr">
              <a:lnSpc>
                <a:spcPts val="2750"/>
              </a:lnSpc>
            </a:pPr>
            <a:r>
              <a:rPr lang="en-US" sz="2500">
                <a:solidFill>
                  <a:srgbClr val="FFFFFF"/>
                </a:solidFill>
                <a:latin typeface="TT Hoves"/>
                <a:ea typeface="TT Hoves"/>
                <a:cs typeface="TT Hoves"/>
                <a:sym typeface="TT Hoves"/>
              </a:rPr>
              <a:t>www.astrowellness.in</a:t>
            </a:r>
          </a:p>
        </p:txBody>
      </p:sp>
      <p:sp>
        <p:nvSpPr>
          <p:cNvPr name="TextBox 6" id="6"/>
          <p:cNvSpPr txBox="true"/>
          <p:nvPr/>
        </p:nvSpPr>
        <p:spPr>
          <a:xfrm rot="0">
            <a:off x="12690159" y="1312177"/>
            <a:ext cx="4038092" cy="346075"/>
          </a:xfrm>
          <a:prstGeom prst="rect">
            <a:avLst/>
          </a:prstGeom>
        </p:spPr>
        <p:txBody>
          <a:bodyPr anchor="t" rtlCol="false" tIns="0" lIns="0" bIns="0" rIns="0">
            <a:spAutoFit/>
          </a:bodyPr>
          <a:lstStyle/>
          <a:p>
            <a:pPr algn="ctr">
              <a:lnSpc>
                <a:spcPts val="2750"/>
              </a:lnSpc>
            </a:pPr>
            <a:r>
              <a:rPr lang="en-US" sz="2500">
                <a:solidFill>
                  <a:srgbClr val="FFFFFF"/>
                </a:solidFill>
                <a:latin typeface="TT Hoves"/>
                <a:ea typeface="TT Hoves"/>
                <a:cs typeface="TT Hoves"/>
                <a:sym typeface="TT Hoves"/>
              </a:rPr>
              <a:t>hello@reallygreatsite.com</a:t>
            </a:r>
          </a:p>
        </p:txBody>
      </p:sp>
      <p:grpSp>
        <p:nvGrpSpPr>
          <p:cNvPr name="Group 7" id="7"/>
          <p:cNvGrpSpPr/>
          <p:nvPr/>
        </p:nvGrpSpPr>
        <p:grpSpPr>
          <a:xfrm rot="0">
            <a:off x="12486509" y="1156486"/>
            <a:ext cx="4445392" cy="628883"/>
            <a:chOff x="0" y="0"/>
            <a:chExt cx="1170803" cy="165632"/>
          </a:xfrm>
        </p:grpSpPr>
        <p:sp>
          <p:nvSpPr>
            <p:cNvPr name="Freeform 8" id="8"/>
            <p:cNvSpPr/>
            <p:nvPr/>
          </p:nvSpPr>
          <p:spPr>
            <a:xfrm flipH="false" flipV="false" rot="0">
              <a:off x="0" y="0"/>
              <a:ext cx="1170803" cy="165632"/>
            </a:xfrm>
            <a:custGeom>
              <a:avLst/>
              <a:gdLst/>
              <a:ahLst/>
              <a:cxnLst/>
              <a:rect r="r" b="b" t="t" l="l"/>
              <a:pathLst>
                <a:path h="165632" w="1170803">
                  <a:moveTo>
                    <a:pt x="82816" y="0"/>
                  </a:moveTo>
                  <a:lnTo>
                    <a:pt x="1087987" y="0"/>
                  </a:lnTo>
                  <a:cubicBezTo>
                    <a:pt x="1133725" y="0"/>
                    <a:pt x="1170803" y="37078"/>
                    <a:pt x="1170803" y="82816"/>
                  </a:cubicBezTo>
                  <a:lnTo>
                    <a:pt x="1170803" y="82816"/>
                  </a:lnTo>
                  <a:cubicBezTo>
                    <a:pt x="1170803" y="104780"/>
                    <a:pt x="1162078" y="125844"/>
                    <a:pt x="1146547" y="141375"/>
                  </a:cubicBezTo>
                  <a:cubicBezTo>
                    <a:pt x="1131016" y="156906"/>
                    <a:pt x="1109951" y="165632"/>
                    <a:pt x="1087987" y="165632"/>
                  </a:cubicBezTo>
                  <a:lnTo>
                    <a:pt x="82816" y="165632"/>
                  </a:lnTo>
                  <a:cubicBezTo>
                    <a:pt x="60852" y="165632"/>
                    <a:pt x="39787" y="156906"/>
                    <a:pt x="24256" y="141375"/>
                  </a:cubicBezTo>
                  <a:cubicBezTo>
                    <a:pt x="8725" y="125844"/>
                    <a:pt x="0" y="104780"/>
                    <a:pt x="0" y="82816"/>
                  </a:cubicBezTo>
                  <a:lnTo>
                    <a:pt x="0" y="82816"/>
                  </a:lnTo>
                  <a:cubicBezTo>
                    <a:pt x="0" y="60852"/>
                    <a:pt x="8725" y="39787"/>
                    <a:pt x="24256" y="24256"/>
                  </a:cubicBezTo>
                  <a:cubicBezTo>
                    <a:pt x="39787" y="8725"/>
                    <a:pt x="60852" y="0"/>
                    <a:pt x="82816" y="0"/>
                  </a:cubicBezTo>
                  <a:close/>
                </a:path>
              </a:pathLst>
            </a:custGeom>
            <a:ln w="28575" cap="rnd">
              <a:solidFill>
                <a:srgbClr val="FFFFFF"/>
              </a:solidFill>
              <a:prstDash val="solid"/>
              <a:round/>
            </a:ln>
          </p:spPr>
        </p:sp>
        <p:sp>
          <p:nvSpPr>
            <p:cNvPr name="TextBox 9" id="9"/>
            <p:cNvSpPr txBox="true"/>
            <p:nvPr/>
          </p:nvSpPr>
          <p:spPr>
            <a:xfrm>
              <a:off x="0" y="28575"/>
              <a:ext cx="1170803" cy="137057"/>
            </a:xfrm>
            <a:prstGeom prst="rect">
              <a:avLst/>
            </a:prstGeom>
          </p:spPr>
          <p:txBody>
            <a:bodyPr anchor="ctr" rtlCol="false" tIns="50800" lIns="50800" bIns="50800" rIns="50800"/>
            <a:lstStyle/>
            <a:p>
              <a:pPr algn="ctr">
                <a:lnSpc>
                  <a:spcPts val="2860"/>
                </a:lnSpc>
              </a:pPr>
            </a:p>
          </p:txBody>
        </p:sp>
      </p:grpSp>
      <p:sp>
        <p:nvSpPr>
          <p:cNvPr name="Freeform 10" id="10"/>
          <p:cNvSpPr/>
          <p:nvPr/>
        </p:nvSpPr>
        <p:spPr>
          <a:xfrm flipH="false" flipV="false" rot="0">
            <a:off x="-972054" y="7418954"/>
            <a:ext cx="2846070" cy="4114800"/>
          </a:xfrm>
          <a:custGeom>
            <a:avLst/>
            <a:gdLst/>
            <a:ahLst/>
            <a:cxnLst/>
            <a:rect r="r" b="b" t="t" l="l"/>
            <a:pathLst>
              <a:path h="4114800" w="2846070">
                <a:moveTo>
                  <a:pt x="0" y="0"/>
                </a:moveTo>
                <a:lnTo>
                  <a:pt x="2846070" y="0"/>
                </a:lnTo>
                <a:lnTo>
                  <a:pt x="284607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1" id="11"/>
          <p:cNvSpPr/>
          <p:nvPr/>
        </p:nvSpPr>
        <p:spPr>
          <a:xfrm flipH="false" flipV="false" rot="-5400000">
            <a:off x="16881255" y="2269877"/>
            <a:ext cx="2813490" cy="3738857"/>
          </a:xfrm>
          <a:custGeom>
            <a:avLst/>
            <a:gdLst/>
            <a:ahLst/>
            <a:cxnLst/>
            <a:rect r="r" b="b" t="t" l="l"/>
            <a:pathLst>
              <a:path h="3738857" w="2813490">
                <a:moveTo>
                  <a:pt x="0" y="0"/>
                </a:moveTo>
                <a:lnTo>
                  <a:pt x="2813490" y="0"/>
                </a:lnTo>
                <a:lnTo>
                  <a:pt x="2813490" y="3738857"/>
                </a:lnTo>
                <a:lnTo>
                  <a:pt x="0" y="373885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DAHF991g29w</dc:identifier>
  <dcterms:modified xsi:type="dcterms:W3CDTF">2011-08-01T06:04:30Z</dcterms:modified>
  <cp:revision>1</cp:revision>
  <dc:title>Blue White and Black Dynamic Futuristic Universe Presentation</dc:title>
</cp:coreProperties>
</file>